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6CFE"/>
    <a:srgbClr val="00FFCC"/>
    <a:srgbClr val="FF13FF"/>
    <a:srgbClr val="FA189F"/>
    <a:srgbClr val="FF0066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69" d="100"/>
          <a:sy n="69" d="100"/>
        </p:scale>
        <p:origin x="-5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06C86-C97C-44F1-AFC9-D9E823B85DE1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3A7A-AA0A-4BC9-B482-BEAE1C57C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06C86-C97C-44F1-AFC9-D9E823B85DE1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3A7A-AA0A-4BC9-B482-BEAE1C57C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06C86-C97C-44F1-AFC9-D9E823B85DE1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3A7A-AA0A-4BC9-B482-BEAE1C57C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06C86-C97C-44F1-AFC9-D9E823B85DE1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3A7A-AA0A-4BC9-B482-BEAE1C57C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06C86-C97C-44F1-AFC9-D9E823B85DE1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3A7A-AA0A-4BC9-B482-BEAE1C57C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06C86-C97C-44F1-AFC9-D9E823B85DE1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3A7A-AA0A-4BC9-B482-BEAE1C57C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06C86-C97C-44F1-AFC9-D9E823B85DE1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3A7A-AA0A-4BC9-B482-BEAE1C57C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06C86-C97C-44F1-AFC9-D9E823B85DE1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3A7A-AA0A-4BC9-B482-BEAE1C57C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06C86-C97C-44F1-AFC9-D9E823B85DE1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3A7A-AA0A-4BC9-B482-BEAE1C57C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06C86-C97C-44F1-AFC9-D9E823B85DE1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3A7A-AA0A-4BC9-B482-BEAE1C57C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06C86-C97C-44F1-AFC9-D9E823B85DE1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3A7A-AA0A-4BC9-B482-BEAE1C57C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06C86-C97C-44F1-AFC9-D9E823B85DE1}" type="datetimeFigureOut">
              <a:rPr lang="en-US" smtClean="0"/>
              <a:pPr/>
              <a:t>10/5/2009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D3A7A-AA0A-4BC9-B482-BEAE1C57C88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com.au/imgres?imgurl=http://3.bp.blogspot.com/_B0OIClu7uQ4/Sfip63EJ73I/AAAAAAAAA28/r88UYNMi2dk/s400/Cat%2BSmiling.jpg&amp;imgrefurl=http://believeachievesucceed.blogspot.com/2009/04/11-guaranteed-tips-to-keep-you-smiling.html&amp;usg=__3yGl-0o4kawBTAX6K4Yw1gEfXYQ=&amp;h=275&amp;w=400&amp;sz=39&amp;hl=en&amp;start=2&amp;tbnid=O2XQ29UhDlkxxM:&amp;tbnh=85&amp;tbnw=124&amp;prev=/images%3Fq%3Dcat%2Bsmiling%26gbv%3D2%26hl%3Den%26safe%3Dactive%26sa%3DX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AU" sz="9600" dirty="0" smtClean="0">
                <a:solidFill>
                  <a:srgbClr val="FF0000"/>
                </a:solidFill>
                <a:latin typeface="Arial Black" pitchFamily="34" charset="0"/>
              </a:rPr>
              <a:t>C</a:t>
            </a:r>
            <a:r>
              <a:rPr lang="en-AU" sz="9600" dirty="0" smtClean="0">
                <a:solidFill>
                  <a:srgbClr val="FFC000"/>
                </a:solidFill>
                <a:latin typeface="Arial Black" pitchFamily="34" charset="0"/>
              </a:rPr>
              <a:t>a</a:t>
            </a:r>
            <a:r>
              <a:rPr lang="en-AU" sz="9600" dirty="0" smtClean="0">
                <a:solidFill>
                  <a:srgbClr val="FFFF00"/>
                </a:solidFill>
                <a:latin typeface="Arial Black" pitchFamily="34" charset="0"/>
              </a:rPr>
              <a:t>t</a:t>
            </a:r>
            <a:r>
              <a:rPr lang="en-AU" sz="9600" dirty="0" smtClean="0">
                <a:latin typeface="Arial Black" pitchFamily="34" charset="0"/>
              </a:rPr>
              <a:t> </a:t>
            </a:r>
            <a:r>
              <a:rPr lang="en-AU" sz="9600" dirty="0" smtClean="0">
                <a:solidFill>
                  <a:srgbClr val="00B0F0"/>
                </a:solidFill>
                <a:latin typeface="Arial Black" pitchFamily="34" charset="0"/>
              </a:rPr>
              <a:t>Q</a:t>
            </a:r>
            <a:r>
              <a:rPr lang="en-AU" sz="9600" dirty="0" smtClean="0">
                <a:solidFill>
                  <a:srgbClr val="92D050"/>
                </a:solidFill>
                <a:latin typeface="Arial Black" pitchFamily="34" charset="0"/>
              </a:rPr>
              <a:t>u</a:t>
            </a:r>
            <a:r>
              <a:rPr lang="en-AU" sz="9600" dirty="0" smtClean="0">
                <a:solidFill>
                  <a:srgbClr val="7030A0"/>
                </a:solidFill>
                <a:latin typeface="Arial Black" pitchFamily="34" charset="0"/>
              </a:rPr>
              <a:t>i</a:t>
            </a:r>
            <a:r>
              <a:rPr lang="en-AU" sz="9600" dirty="0" smtClean="0">
                <a:solidFill>
                  <a:srgbClr val="FF0066"/>
                </a:solidFill>
                <a:latin typeface="Arial Black" pitchFamily="34" charset="0"/>
              </a:rPr>
              <a:t>z</a:t>
            </a:r>
            <a:r>
              <a:rPr lang="en-AU" sz="9600" dirty="0" smtClean="0">
                <a:latin typeface="Arial Black" pitchFamily="34" charset="0"/>
              </a:rPr>
              <a:t> </a:t>
            </a:r>
            <a:endParaRPr lang="en-AU" sz="9600" dirty="0"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6400800" cy="852478"/>
          </a:xfrm>
        </p:spPr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B</a:t>
            </a:r>
            <a:r>
              <a:rPr lang="en-AU" dirty="0" smtClean="0">
                <a:solidFill>
                  <a:schemeClr val="accent6">
                    <a:lumMod val="75000"/>
                  </a:schemeClr>
                </a:solidFill>
              </a:rPr>
              <a:t>y</a:t>
            </a:r>
            <a:r>
              <a:rPr lang="en-AU" dirty="0" smtClean="0"/>
              <a:t> </a:t>
            </a:r>
            <a:r>
              <a:rPr lang="en-AU" dirty="0" smtClean="0">
                <a:solidFill>
                  <a:srgbClr val="FFC000"/>
                </a:solidFill>
              </a:rPr>
              <a:t>B</a:t>
            </a:r>
            <a:r>
              <a:rPr lang="en-AU" dirty="0" smtClean="0">
                <a:solidFill>
                  <a:srgbClr val="FFFF00"/>
                </a:solidFill>
              </a:rPr>
              <a:t>r</a:t>
            </a:r>
            <a:r>
              <a:rPr lang="en-AU" dirty="0" smtClean="0">
                <a:solidFill>
                  <a:srgbClr val="00B050"/>
                </a:solidFill>
              </a:rPr>
              <a:t>i</a:t>
            </a:r>
            <a:r>
              <a:rPr lang="en-AU" dirty="0" smtClean="0">
                <a:solidFill>
                  <a:srgbClr val="92D050"/>
                </a:solidFill>
              </a:rPr>
              <a:t>a</a:t>
            </a:r>
            <a:r>
              <a:rPr lang="en-AU" dirty="0" smtClean="0">
                <a:solidFill>
                  <a:srgbClr val="0070C0"/>
                </a:solidFill>
              </a:rPr>
              <a:t>n</a:t>
            </a:r>
            <a:r>
              <a:rPr lang="en-AU" dirty="0" smtClean="0">
                <a:solidFill>
                  <a:srgbClr val="00B0F0"/>
                </a:solidFill>
              </a:rPr>
              <a:t>n</a:t>
            </a:r>
            <a:r>
              <a:rPr lang="en-AU" dirty="0" smtClean="0">
                <a:solidFill>
                  <a:srgbClr val="7030A0"/>
                </a:solidFill>
              </a:rPr>
              <a:t>a </a:t>
            </a:r>
            <a:r>
              <a:rPr lang="en-AU" dirty="0" smtClean="0">
                <a:solidFill>
                  <a:srgbClr val="D16CFE"/>
                </a:solidFill>
              </a:rPr>
              <a:t>M</a:t>
            </a:r>
            <a:r>
              <a:rPr lang="en-AU" dirty="0" smtClean="0">
                <a:solidFill>
                  <a:srgbClr val="FA189F"/>
                </a:solidFill>
              </a:rPr>
              <a:t>u</a:t>
            </a:r>
            <a:r>
              <a:rPr lang="en-AU" dirty="0" smtClean="0">
                <a:solidFill>
                  <a:srgbClr val="FF13FF"/>
                </a:solidFill>
              </a:rPr>
              <a:t>r</a:t>
            </a:r>
            <a:r>
              <a:rPr lang="en-AU" dirty="0" smtClean="0">
                <a:solidFill>
                  <a:srgbClr val="FF0000"/>
                </a:solidFill>
              </a:rPr>
              <a:t>r</a:t>
            </a:r>
            <a:r>
              <a:rPr lang="en-AU" dirty="0" smtClean="0">
                <a:solidFill>
                  <a:srgbClr val="FFC000"/>
                </a:solidFill>
              </a:rPr>
              <a:t>a</a:t>
            </a:r>
            <a:r>
              <a:rPr lang="en-AU" dirty="0" smtClean="0">
                <a:solidFill>
                  <a:srgbClr val="FFFF00"/>
                </a:solidFill>
              </a:rPr>
              <a:t>y</a:t>
            </a:r>
            <a:endParaRPr lang="en-AU" dirty="0">
              <a:solidFill>
                <a:srgbClr val="FFFF00"/>
              </a:solidFill>
            </a:endParaRPr>
          </a:p>
        </p:txBody>
      </p:sp>
      <p:pic>
        <p:nvPicPr>
          <p:cNvPr id="1036" name="Picture 12" descr="http://www.shop.colorsofone.com/images/1192298523726-168822798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4071942"/>
            <a:ext cx="1666875" cy="1666875"/>
          </a:xfrm>
          <a:prstGeom prst="rect">
            <a:avLst/>
          </a:prstGeom>
          <a:noFill/>
        </p:spPr>
      </p:pic>
      <p:pic>
        <p:nvPicPr>
          <p:cNvPr id="1038" name="Picture 14" descr="http://www.shop.colorsofone.com/images/1192298523726-168822798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3929066"/>
            <a:ext cx="1666875" cy="16668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4398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C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o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r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r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e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16CFE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c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13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t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  <a:sym typeface="Wingdings" pitchFamily="2" charset="2"/>
              </a:rPr>
              <a:t></a:t>
            </a:r>
            <a:endParaRPr kumimoji="0" lang="en-AU" sz="80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64" y="3143248"/>
            <a:ext cx="9144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solidFill>
                  <a:srgbClr val="FF0000"/>
                </a:solidFill>
                <a:latin typeface="Arial Black" pitchFamily="34" charset="0"/>
              </a:rPr>
              <a:t>G</a:t>
            </a:r>
            <a:r>
              <a:rPr lang="en-AU" sz="4800" dirty="0" smtClean="0">
                <a:solidFill>
                  <a:srgbClr val="FFC000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FFFF00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00B050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00FFCC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0070C0"/>
                </a:solidFill>
                <a:latin typeface="Arial Black" pitchFamily="34" charset="0"/>
              </a:rPr>
              <a:t>h</a:t>
            </a:r>
            <a:r>
              <a:rPr lang="en-AU" sz="4800" dirty="0" smtClean="0">
                <a:solidFill>
                  <a:srgbClr val="00B0F0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7030A0"/>
                </a:solidFill>
                <a:latin typeface="Arial Black" pitchFamily="34" charset="0"/>
              </a:rPr>
              <a:t>n</a:t>
            </a:r>
            <a:r>
              <a:rPr lang="en-AU" sz="4800" dirty="0" smtClean="0">
                <a:solidFill>
                  <a:srgbClr val="D16CFE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solidFill>
                  <a:srgbClr val="FF0066"/>
                </a:solidFill>
                <a:latin typeface="Arial Black" pitchFamily="34" charset="0"/>
              </a:rPr>
              <a:t>x</a:t>
            </a:r>
            <a:r>
              <a:rPr lang="en-AU" sz="4800" dirty="0" smtClean="0">
                <a:solidFill>
                  <a:srgbClr val="FF13FF"/>
                </a:solidFill>
                <a:latin typeface="Arial Black" pitchFamily="34" charset="0"/>
              </a:rPr>
              <a:t>t </a:t>
            </a:r>
            <a:r>
              <a:rPr lang="en-AU" sz="4800" dirty="0" smtClean="0">
                <a:solidFill>
                  <a:srgbClr val="FF0000"/>
                </a:solidFill>
                <a:latin typeface="Arial Black" pitchFamily="34" charset="0"/>
              </a:rPr>
              <a:t>Q</a:t>
            </a:r>
            <a:r>
              <a:rPr lang="en-AU" sz="4800" dirty="0" smtClean="0">
                <a:solidFill>
                  <a:srgbClr val="FFC000"/>
                </a:solidFill>
                <a:latin typeface="Arial Black" pitchFamily="34" charset="0"/>
              </a:rPr>
              <a:t>u</a:t>
            </a:r>
            <a:r>
              <a:rPr lang="en-AU" sz="4800" dirty="0" smtClean="0">
                <a:solidFill>
                  <a:srgbClr val="FFFF00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solidFill>
                  <a:srgbClr val="00B050"/>
                </a:solidFill>
                <a:latin typeface="Arial Black" pitchFamily="34" charset="0"/>
              </a:rPr>
              <a:t>s</a:t>
            </a:r>
            <a:r>
              <a:rPr lang="en-AU" sz="4800" dirty="0" smtClean="0">
                <a:solidFill>
                  <a:srgbClr val="00B0F0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7030A0"/>
                </a:solidFill>
                <a:latin typeface="Arial Black" pitchFamily="34" charset="0"/>
              </a:rPr>
              <a:t>i</a:t>
            </a:r>
            <a:r>
              <a:rPr lang="en-AU" sz="4800" dirty="0" smtClean="0">
                <a:solidFill>
                  <a:srgbClr val="D16CFE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solidFill>
                  <a:srgbClr val="FF13FF"/>
                </a:solidFill>
                <a:latin typeface="Arial Black" pitchFamily="34" charset="0"/>
              </a:rPr>
              <a:t>n </a:t>
            </a:r>
            <a:r>
              <a:rPr lang="en-AU" sz="4800" b="1" dirty="0" smtClean="0">
                <a:solidFill>
                  <a:srgbClr val="FF13FF"/>
                </a:solidFill>
                <a:latin typeface="Arial Black" pitchFamily="34" charset="0"/>
                <a:sym typeface="Wingdings" pitchFamily="2" charset="2"/>
              </a:rPr>
              <a:t></a:t>
            </a:r>
            <a:endParaRPr lang="en-AU" sz="4800" b="1" dirty="0">
              <a:solidFill>
                <a:srgbClr val="00FFCC"/>
              </a:solidFill>
              <a:latin typeface="Arial Black" pitchFamily="34" charset="0"/>
            </a:endParaRPr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5214942" y="4429132"/>
            <a:ext cx="2357454" cy="1571636"/>
          </a:xfrm>
          <a:prstGeom prst="rightArrow">
            <a:avLst/>
          </a:prstGeom>
          <a:solidFill>
            <a:srgbClr val="D16C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ight Arrow 4"/>
          <p:cNvSpPr/>
          <p:nvPr/>
        </p:nvSpPr>
        <p:spPr>
          <a:xfrm>
            <a:off x="5367342" y="4581532"/>
            <a:ext cx="2357454" cy="1571636"/>
          </a:xfrm>
          <a:prstGeom prst="rightArrow">
            <a:avLst/>
          </a:prstGeom>
          <a:solidFill>
            <a:srgbClr val="D16C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857232"/>
            <a:ext cx="76438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 smtClean="0">
                <a:solidFill>
                  <a:srgbClr val="FF0000"/>
                </a:solidFill>
              </a:rPr>
              <a:t>Q</a:t>
            </a:r>
            <a:r>
              <a:rPr lang="en-AU" sz="4400" dirty="0" smtClean="0">
                <a:solidFill>
                  <a:schemeClr val="accent6">
                    <a:lumMod val="75000"/>
                  </a:schemeClr>
                </a:solidFill>
              </a:rPr>
              <a:t>u</a:t>
            </a:r>
            <a:r>
              <a:rPr lang="en-AU" sz="4400" dirty="0" smtClean="0">
                <a:solidFill>
                  <a:srgbClr val="FFC000"/>
                </a:solidFill>
              </a:rPr>
              <a:t>e</a:t>
            </a:r>
            <a:r>
              <a:rPr lang="en-AU" sz="4400" dirty="0" smtClean="0">
                <a:solidFill>
                  <a:srgbClr val="FFFF00"/>
                </a:solidFill>
              </a:rPr>
              <a:t>s</a:t>
            </a:r>
            <a:r>
              <a:rPr lang="en-AU" sz="4400" dirty="0" smtClean="0">
                <a:solidFill>
                  <a:srgbClr val="00B050"/>
                </a:solidFill>
              </a:rPr>
              <a:t>t</a:t>
            </a:r>
            <a:r>
              <a:rPr lang="en-AU" sz="4400" dirty="0" smtClean="0">
                <a:solidFill>
                  <a:srgbClr val="92D050"/>
                </a:solidFill>
              </a:rPr>
              <a:t>i</a:t>
            </a:r>
            <a:r>
              <a:rPr lang="en-AU" sz="4400" dirty="0" smtClean="0">
                <a:solidFill>
                  <a:srgbClr val="0070C0"/>
                </a:solidFill>
              </a:rPr>
              <a:t>o</a:t>
            </a:r>
            <a:r>
              <a:rPr lang="en-AU" sz="4400" dirty="0" smtClean="0">
                <a:solidFill>
                  <a:srgbClr val="00B0F0"/>
                </a:solidFill>
              </a:rPr>
              <a:t>n</a:t>
            </a:r>
            <a:r>
              <a:rPr lang="en-AU" sz="4400" dirty="0" smtClean="0"/>
              <a:t> </a:t>
            </a:r>
            <a:r>
              <a:rPr lang="en-AU" sz="4400" dirty="0" smtClean="0">
                <a:solidFill>
                  <a:srgbClr val="7030A0"/>
                </a:solidFill>
              </a:rPr>
              <a:t>F</a:t>
            </a:r>
            <a:r>
              <a:rPr lang="en-AU" sz="4400" dirty="0" smtClean="0">
                <a:solidFill>
                  <a:srgbClr val="D16CFE"/>
                </a:solidFill>
              </a:rPr>
              <a:t>o</a:t>
            </a:r>
            <a:r>
              <a:rPr lang="en-AU" sz="4400" dirty="0" smtClean="0">
                <a:solidFill>
                  <a:srgbClr val="FF13FF"/>
                </a:solidFill>
              </a:rPr>
              <a:t>u</a:t>
            </a:r>
            <a:r>
              <a:rPr lang="en-AU" sz="4400" dirty="0" smtClean="0">
                <a:solidFill>
                  <a:srgbClr val="FF99FF"/>
                </a:solidFill>
              </a:rPr>
              <a:t>r</a:t>
            </a:r>
          </a:p>
          <a:p>
            <a:endParaRPr lang="en-AU" dirty="0"/>
          </a:p>
          <a:p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2214554"/>
            <a:ext cx="821537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solidFill>
                  <a:srgbClr val="FF13FF"/>
                </a:solidFill>
              </a:rPr>
              <a:t>Should a cat be let outside at night time?</a:t>
            </a:r>
          </a:p>
          <a:p>
            <a:endParaRPr lang="en-AU" dirty="0">
              <a:hlinkClick r:id="rId2" action="ppaction://hlinksldjump"/>
            </a:endParaRPr>
          </a:p>
          <a:p>
            <a:pPr marL="342900" indent="-342900">
              <a:buAutoNum type="alphaUcParenR"/>
            </a:pPr>
            <a:r>
              <a:rPr lang="en-AU" sz="3200" dirty="0" smtClean="0">
                <a:solidFill>
                  <a:srgbClr val="FF99FF"/>
                </a:solidFill>
                <a:hlinkClick r:id="rId2" action="ppaction://hlinksldjump"/>
              </a:rPr>
              <a:t>Yes its good for them!</a:t>
            </a:r>
            <a:endParaRPr lang="en-AU" sz="3200" dirty="0" smtClean="0">
              <a:solidFill>
                <a:srgbClr val="FF99FF"/>
              </a:solidFill>
            </a:endParaRPr>
          </a:p>
          <a:p>
            <a:pPr marL="342900" indent="-342900">
              <a:buAutoNum type="alphaUcParenR"/>
            </a:pPr>
            <a:endParaRPr lang="en-AU" dirty="0"/>
          </a:p>
          <a:p>
            <a:pPr marL="342900" indent="-342900">
              <a:buAutoNum type="alphaUcParenR"/>
            </a:pPr>
            <a:r>
              <a:rPr lang="en-AU" sz="3200" dirty="0" smtClean="0">
                <a:solidFill>
                  <a:srgbClr val="D16CFE"/>
                </a:solidFill>
                <a:hlinkClick r:id="rId2" action="ppaction://hlinksldjump"/>
              </a:rPr>
              <a:t>No they need to sleep in a warm area</a:t>
            </a:r>
            <a:r>
              <a:rPr lang="en-AU" sz="3200" dirty="0" smtClean="0">
                <a:hlinkClick r:id="rId2" action="ppaction://hlinksldjump"/>
              </a:rPr>
              <a:t>!</a:t>
            </a:r>
            <a:endParaRPr lang="en-AU" sz="3200" dirty="0" smtClean="0"/>
          </a:p>
          <a:p>
            <a:pPr marL="342900" indent="-342900">
              <a:buAutoNum type="alphaUcParenR"/>
            </a:pPr>
            <a:endParaRPr lang="en-AU" dirty="0"/>
          </a:p>
          <a:p>
            <a:pPr marL="342900" indent="-342900">
              <a:buAutoNum type="alphaUcParenR"/>
            </a:pPr>
            <a:r>
              <a:rPr lang="en-AU" sz="3200" dirty="0" smtClean="0">
                <a:solidFill>
                  <a:srgbClr val="FF13FF"/>
                </a:solidFill>
                <a:hlinkClick r:id="rId3" action="ppaction://hlinksldjump"/>
              </a:rPr>
              <a:t>No they will kill the wild life.</a:t>
            </a:r>
            <a:endParaRPr lang="en-AU" sz="3200" dirty="0">
              <a:solidFill>
                <a:srgbClr val="FF1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14282" y="1000108"/>
            <a:ext cx="8229600" cy="5429288"/>
            <a:chOff x="-214346" y="1071546"/>
            <a:chExt cx="8229600" cy="5429288"/>
          </a:xfrm>
        </p:grpSpPr>
        <p:grpSp>
          <p:nvGrpSpPr>
            <p:cNvPr id="5" name="Group 4"/>
            <p:cNvGrpSpPr/>
            <p:nvPr/>
          </p:nvGrpSpPr>
          <p:grpSpPr>
            <a:xfrm>
              <a:off x="-214346" y="1071546"/>
              <a:ext cx="8229600" cy="3686188"/>
              <a:chOff x="-214346" y="1071546"/>
              <a:chExt cx="8229600" cy="3686188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1142976" y="1071546"/>
                <a:ext cx="5857916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AU" sz="7200" dirty="0" smtClean="0">
                    <a:solidFill>
                      <a:srgbClr val="FF0000"/>
                    </a:solidFill>
                  </a:rPr>
                  <a:t>W</a:t>
                </a:r>
                <a:r>
                  <a:rPr lang="en-AU" sz="72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r</a:t>
                </a:r>
                <a:r>
                  <a:rPr lang="en-AU" sz="7200" dirty="0" smtClean="0">
                    <a:solidFill>
                      <a:srgbClr val="FFC000"/>
                    </a:solidFill>
                  </a:rPr>
                  <a:t>o</a:t>
                </a:r>
                <a:r>
                  <a:rPr lang="en-AU" sz="7200" dirty="0" smtClean="0">
                    <a:solidFill>
                      <a:srgbClr val="FFFF00"/>
                    </a:solidFill>
                  </a:rPr>
                  <a:t>n</a:t>
                </a:r>
                <a:r>
                  <a:rPr lang="en-AU" sz="7200" dirty="0" smtClean="0">
                    <a:solidFill>
                      <a:srgbClr val="00B050"/>
                    </a:solidFill>
                  </a:rPr>
                  <a:t>g</a:t>
                </a:r>
                <a:r>
                  <a:rPr lang="en-AU" sz="7200" dirty="0" smtClean="0"/>
                  <a:t> </a:t>
                </a:r>
                <a:r>
                  <a:rPr lang="en-AU" sz="7200" dirty="0" smtClean="0">
                    <a:solidFill>
                      <a:srgbClr val="92D050"/>
                    </a:solidFill>
                  </a:rPr>
                  <a:t>A</a:t>
                </a:r>
                <a:r>
                  <a:rPr lang="en-AU" sz="7200" dirty="0" smtClean="0">
                    <a:solidFill>
                      <a:srgbClr val="0070C0"/>
                    </a:solidFill>
                  </a:rPr>
                  <a:t>n</a:t>
                </a:r>
                <a:r>
                  <a:rPr lang="en-AU" sz="7200" dirty="0" smtClean="0">
                    <a:solidFill>
                      <a:srgbClr val="00B0F0"/>
                    </a:solidFill>
                  </a:rPr>
                  <a:t>s</a:t>
                </a:r>
                <a:r>
                  <a:rPr lang="en-AU" sz="7200" dirty="0" smtClean="0">
                    <a:solidFill>
                      <a:srgbClr val="D16CFE"/>
                    </a:solidFill>
                  </a:rPr>
                  <a:t>w</a:t>
                </a:r>
                <a:r>
                  <a:rPr lang="en-AU" sz="7200" dirty="0" smtClean="0">
                    <a:solidFill>
                      <a:srgbClr val="FF13FF"/>
                    </a:solidFill>
                  </a:rPr>
                  <a:t>e</a:t>
                </a:r>
                <a:r>
                  <a:rPr lang="en-AU" sz="7200" dirty="0" smtClean="0">
                    <a:solidFill>
                      <a:srgbClr val="FA189F"/>
                    </a:solidFill>
                  </a:rPr>
                  <a:t>r</a:t>
                </a:r>
                <a:endParaRPr lang="en-AU" dirty="0"/>
              </a:p>
            </p:txBody>
          </p:sp>
          <p:sp>
            <p:nvSpPr>
              <p:cNvPr id="3" name="Content Placeholder 2"/>
              <p:cNvSpPr txBox="1">
                <a:spLocks/>
              </p:cNvSpPr>
              <p:nvPr/>
            </p:nvSpPr>
            <p:spPr>
              <a:xfrm>
                <a:off x="-214346" y="2643182"/>
                <a:ext cx="8229600" cy="2114552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342900" marR="0" lvl="0" indent="-34290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en-AU" sz="8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T</a:t>
                </a:r>
                <a:r>
                  <a:rPr kumimoji="0" lang="en-AU" sz="8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r</a:t>
                </a:r>
                <a:r>
                  <a:rPr kumimoji="0" lang="en-AU" sz="8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y</a:t>
                </a:r>
                <a:r>
                  <a:rPr kumimoji="0" lang="en-AU" sz="8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 </a:t>
                </a:r>
                <a:r>
                  <a:rPr kumimoji="0" lang="en-AU" sz="8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FFCC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a</a:t>
                </a:r>
                <a:r>
                  <a:rPr kumimoji="0" lang="en-AU" sz="8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g</a:t>
                </a:r>
                <a:r>
                  <a:rPr kumimoji="0" lang="en-AU" sz="8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D16CFE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a</a:t>
                </a:r>
                <a:r>
                  <a:rPr kumimoji="0" lang="en-AU" sz="8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13FF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i</a:t>
                </a:r>
                <a:r>
                  <a:rPr kumimoji="0" lang="en-AU" sz="8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A189F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</a:t>
                </a:r>
              </a:p>
            </p:txBody>
          </p:sp>
        </p:grpSp>
        <p:sp>
          <p:nvSpPr>
            <p:cNvPr id="4" name="Left Arrow 3">
              <a:hlinkClick r:id="rId2" action="ppaction://hlinksldjump"/>
            </p:cNvPr>
            <p:cNvSpPr/>
            <p:nvPr/>
          </p:nvSpPr>
          <p:spPr>
            <a:xfrm>
              <a:off x="500034" y="4714884"/>
              <a:ext cx="2928958" cy="1785950"/>
            </a:xfrm>
            <a:prstGeom prst="leftArrow">
              <a:avLst/>
            </a:prstGeom>
            <a:solidFill>
              <a:srgbClr val="FA189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-64" y="274638"/>
            <a:ext cx="9144064" cy="5726130"/>
            <a:chOff x="-64" y="274638"/>
            <a:chExt cx="9144064" cy="5726130"/>
          </a:xfrm>
        </p:grpSpPr>
        <p:sp>
          <p:nvSpPr>
            <p:cNvPr id="2" name="Title 1"/>
            <p:cNvSpPr txBox="1">
              <a:spLocks/>
            </p:cNvSpPr>
            <p:nvPr/>
          </p:nvSpPr>
          <p:spPr>
            <a:xfrm>
              <a:off x="457200" y="274638"/>
              <a:ext cx="8229600" cy="1439850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8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 Black" pitchFamily="34" charset="0"/>
                  <a:ea typeface="+mj-ea"/>
                  <a:cs typeface="+mj-cs"/>
                </a:rPr>
                <a:t>C</a:t>
              </a:r>
              <a:r>
                <a:rPr kumimoji="0" lang="en-AU" sz="8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Arial Black" pitchFamily="34" charset="0"/>
                  <a:ea typeface="+mj-ea"/>
                  <a:cs typeface="+mj-cs"/>
                </a:rPr>
                <a:t>o</a:t>
              </a:r>
              <a:r>
                <a:rPr kumimoji="0" lang="en-AU" sz="8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 Black" pitchFamily="34" charset="0"/>
                  <a:ea typeface="+mj-ea"/>
                  <a:cs typeface="+mj-cs"/>
                </a:rPr>
                <a:t>r</a:t>
              </a:r>
              <a:r>
                <a:rPr kumimoji="0" lang="en-AU" sz="8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 Black" pitchFamily="34" charset="0"/>
                  <a:ea typeface="+mj-ea"/>
                  <a:cs typeface="+mj-cs"/>
                </a:rPr>
                <a:t>r</a:t>
              </a:r>
              <a:r>
                <a:rPr kumimoji="0" lang="en-AU" sz="8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Arial Black" pitchFamily="34" charset="0"/>
                  <a:ea typeface="+mj-ea"/>
                  <a:cs typeface="+mj-cs"/>
                </a:rPr>
                <a:t>e</a:t>
              </a:r>
              <a:r>
                <a:rPr kumimoji="0" lang="en-AU" sz="8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D16CFE"/>
                  </a:solidFill>
                  <a:effectLst/>
                  <a:uLnTx/>
                  <a:uFillTx/>
                  <a:latin typeface="Arial Black" pitchFamily="34" charset="0"/>
                  <a:ea typeface="+mj-ea"/>
                  <a:cs typeface="+mj-cs"/>
                </a:rPr>
                <a:t>c</a:t>
              </a:r>
              <a:r>
                <a:rPr kumimoji="0" lang="en-AU" sz="8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13FF"/>
                  </a:solidFill>
                  <a:effectLst/>
                  <a:uLnTx/>
                  <a:uFillTx/>
                  <a:latin typeface="Arial Black" pitchFamily="34" charset="0"/>
                  <a:ea typeface="+mj-ea"/>
                  <a:cs typeface="+mj-cs"/>
                </a:rPr>
                <a:t>t</a:t>
              </a:r>
              <a:r>
                <a:rPr kumimoji="0" lang="en-AU" sz="8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 Black" pitchFamily="34" charset="0"/>
                  <a:ea typeface="+mj-ea"/>
                  <a:cs typeface="+mj-cs"/>
                </a:rPr>
                <a:t> </a:t>
              </a:r>
              <a:r>
                <a:rPr kumimoji="0" lang="en-AU" sz="8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 Black" pitchFamily="34" charset="0"/>
                  <a:ea typeface="+mj-ea"/>
                  <a:cs typeface="+mj-cs"/>
                  <a:sym typeface="Wingdings" pitchFamily="2" charset="2"/>
                </a:rPr>
                <a:t></a:t>
              </a:r>
              <a:endPara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-64" y="3143248"/>
              <a:ext cx="914406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4800" dirty="0" smtClean="0">
                  <a:solidFill>
                    <a:srgbClr val="FF0000"/>
                  </a:solidFill>
                  <a:latin typeface="Arial Black" pitchFamily="34" charset="0"/>
                </a:rPr>
                <a:t>G</a:t>
              </a:r>
              <a:r>
                <a:rPr lang="en-AU" sz="4800" dirty="0" smtClean="0">
                  <a:solidFill>
                    <a:srgbClr val="FFC000"/>
                  </a:solidFill>
                  <a:latin typeface="Arial Black" pitchFamily="34" charset="0"/>
                </a:rPr>
                <a:t>o</a:t>
              </a:r>
              <a:r>
                <a:rPr lang="en-AU" sz="4800" dirty="0" smtClean="0">
                  <a:latin typeface="Arial Black" pitchFamily="34" charset="0"/>
                </a:rPr>
                <a:t> </a:t>
              </a:r>
              <a:r>
                <a:rPr lang="en-AU" sz="4800" dirty="0" smtClean="0">
                  <a:solidFill>
                    <a:srgbClr val="FFFF00"/>
                  </a:solidFill>
                  <a:latin typeface="Arial Black" pitchFamily="34" charset="0"/>
                </a:rPr>
                <a:t>t</a:t>
              </a:r>
              <a:r>
                <a:rPr lang="en-AU" sz="4800" dirty="0" smtClean="0">
                  <a:solidFill>
                    <a:srgbClr val="00B050"/>
                  </a:solidFill>
                  <a:latin typeface="Arial Black" pitchFamily="34" charset="0"/>
                </a:rPr>
                <a:t>o</a:t>
              </a:r>
              <a:r>
                <a:rPr lang="en-AU" sz="4800" dirty="0" smtClean="0">
                  <a:latin typeface="Arial Black" pitchFamily="34" charset="0"/>
                </a:rPr>
                <a:t> </a:t>
              </a:r>
              <a:r>
                <a:rPr lang="en-AU" sz="4800" dirty="0" smtClean="0">
                  <a:solidFill>
                    <a:srgbClr val="00FFCC"/>
                  </a:solidFill>
                  <a:latin typeface="Arial Black" pitchFamily="34" charset="0"/>
                </a:rPr>
                <a:t>t</a:t>
              </a:r>
              <a:r>
                <a:rPr lang="en-AU" sz="4800" dirty="0" smtClean="0">
                  <a:solidFill>
                    <a:srgbClr val="0070C0"/>
                  </a:solidFill>
                  <a:latin typeface="Arial Black" pitchFamily="34" charset="0"/>
                </a:rPr>
                <a:t>h</a:t>
              </a:r>
              <a:r>
                <a:rPr lang="en-AU" sz="4800" dirty="0" smtClean="0">
                  <a:solidFill>
                    <a:srgbClr val="00B0F0"/>
                  </a:solidFill>
                  <a:latin typeface="Arial Black" pitchFamily="34" charset="0"/>
                </a:rPr>
                <a:t>e</a:t>
              </a:r>
              <a:r>
                <a:rPr lang="en-AU" sz="4800" dirty="0" smtClean="0">
                  <a:latin typeface="Arial Black" pitchFamily="34" charset="0"/>
                </a:rPr>
                <a:t> </a:t>
              </a:r>
              <a:r>
                <a:rPr lang="en-AU" sz="4800" dirty="0" smtClean="0">
                  <a:solidFill>
                    <a:srgbClr val="7030A0"/>
                  </a:solidFill>
                  <a:latin typeface="Arial Black" pitchFamily="34" charset="0"/>
                </a:rPr>
                <a:t>n</a:t>
              </a:r>
              <a:r>
                <a:rPr lang="en-AU" sz="4800" dirty="0" smtClean="0">
                  <a:solidFill>
                    <a:srgbClr val="D16CFE"/>
                  </a:solidFill>
                  <a:latin typeface="Arial Black" pitchFamily="34" charset="0"/>
                </a:rPr>
                <a:t>e</a:t>
              </a:r>
              <a:r>
                <a:rPr lang="en-AU" sz="4800" dirty="0" smtClean="0">
                  <a:solidFill>
                    <a:srgbClr val="FF0066"/>
                  </a:solidFill>
                  <a:latin typeface="Arial Black" pitchFamily="34" charset="0"/>
                </a:rPr>
                <a:t>x</a:t>
              </a:r>
              <a:r>
                <a:rPr lang="en-AU" sz="4800" dirty="0" smtClean="0">
                  <a:solidFill>
                    <a:srgbClr val="FF13FF"/>
                  </a:solidFill>
                  <a:latin typeface="Arial Black" pitchFamily="34" charset="0"/>
                </a:rPr>
                <a:t>t </a:t>
              </a:r>
              <a:r>
                <a:rPr lang="en-AU" sz="4800" dirty="0" smtClean="0">
                  <a:solidFill>
                    <a:srgbClr val="FF0000"/>
                  </a:solidFill>
                  <a:latin typeface="Arial Black" pitchFamily="34" charset="0"/>
                </a:rPr>
                <a:t>Q</a:t>
              </a:r>
              <a:r>
                <a:rPr lang="en-AU" sz="4800" dirty="0" smtClean="0">
                  <a:solidFill>
                    <a:srgbClr val="FFC000"/>
                  </a:solidFill>
                  <a:latin typeface="Arial Black" pitchFamily="34" charset="0"/>
                </a:rPr>
                <a:t>u</a:t>
              </a:r>
              <a:r>
                <a:rPr lang="en-AU" sz="4800" dirty="0" smtClean="0">
                  <a:solidFill>
                    <a:srgbClr val="FFFF00"/>
                  </a:solidFill>
                  <a:latin typeface="Arial Black" pitchFamily="34" charset="0"/>
                </a:rPr>
                <a:t>e</a:t>
              </a:r>
              <a:r>
                <a:rPr lang="en-AU" sz="4800" dirty="0" smtClean="0">
                  <a:solidFill>
                    <a:srgbClr val="00B050"/>
                  </a:solidFill>
                  <a:latin typeface="Arial Black" pitchFamily="34" charset="0"/>
                </a:rPr>
                <a:t>s</a:t>
              </a:r>
              <a:r>
                <a:rPr lang="en-AU" sz="4800" dirty="0" smtClean="0">
                  <a:solidFill>
                    <a:srgbClr val="00B0F0"/>
                  </a:solidFill>
                  <a:latin typeface="Arial Black" pitchFamily="34" charset="0"/>
                </a:rPr>
                <a:t>t</a:t>
              </a:r>
              <a:r>
                <a:rPr lang="en-AU" sz="4800" dirty="0" smtClean="0">
                  <a:solidFill>
                    <a:srgbClr val="7030A0"/>
                  </a:solidFill>
                  <a:latin typeface="Arial Black" pitchFamily="34" charset="0"/>
                </a:rPr>
                <a:t>i</a:t>
              </a:r>
              <a:r>
                <a:rPr lang="en-AU" sz="4800" dirty="0" smtClean="0">
                  <a:solidFill>
                    <a:srgbClr val="D16CFE"/>
                  </a:solidFill>
                  <a:latin typeface="Arial Black" pitchFamily="34" charset="0"/>
                </a:rPr>
                <a:t>o</a:t>
              </a:r>
              <a:r>
                <a:rPr lang="en-AU" sz="4800" dirty="0" smtClean="0">
                  <a:solidFill>
                    <a:srgbClr val="FF13FF"/>
                  </a:solidFill>
                  <a:latin typeface="Arial Black" pitchFamily="34" charset="0"/>
                </a:rPr>
                <a:t>n </a:t>
              </a:r>
              <a:r>
                <a:rPr lang="en-AU" sz="4800" b="1" dirty="0" smtClean="0">
                  <a:solidFill>
                    <a:srgbClr val="FF13FF"/>
                  </a:solidFill>
                  <a:latin typeface="Arial Black" pitchFamily="34" charset="0"/>
                  <a:sym typeface="Wingdings" pitchFamily="2" charset="2"/>
                </a:rPr>
                <a:t></a:t>
              </a:r>
              <a:endParaRPr lang="en-AU" sz="4800" b="1" dirty="0">
                <a:solidFill>
                  <a:srgbClr val="00FFCC"/>
                </a:solidFill>
                <a:latin typeface="Arial Black" pitchFamily="34" charset="0"/>
              </a:endParaRPr>
            </a:p>
          </p:txBody>
        </p:sp>
        <p:sp>
          <p:nvSpPr>
            <p:cNvPr id="4" name="Right Arrow 3"/>
            <p:cNvSpPr/>
            <p:nvPr/>
          </p:nvSpPr>
          <p:spPr>
            <a:xfrm>
              <a:off x="5214942" y="4429132"/>
              <a:ext cx="2357454" cy="1571636"/>
            </a:xfrm>
            <a:prstGeom prst="rightArrow">
              <a:avLst/>
            </a:prstGeom>
            <a:solidFill>
              <a:srgbClr val="D16CF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785794"/>
            <a:ext cx="77867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 smtClean="0">
                <a:solidFill>
                  <a:srgbClr val="FF0000"/>
                </a:solidFill>
              </a:rPr>
              <a:t>Q</a:t>
            </a:r>
            <a:r>
              <a:rPr lang="en-AU" sz="4400" dirty="0" smtClean="0">
                <a:solidFill>
                  <a:schemeClr val="accent6">
                    <a:lumMod val="75000"/>
                  </a:schemeClr>
                </a:solidFill>
              </a:rPr>
              <a:t>u</a:t>
            </a:r>
            <a:r>
              <a:rPr lang="en-AU" sz="4400" dirty="0" smtClean="0">
                <a:solidFill>
                  <a:srgbClr val="FFC000"/>
                </a:solidFill>
              </a:rPr>
              <a:t>e</a:t>
            </a:r>
            <a:r>
              <a:rPr lang="en-AU" sz="4400" dirty="0" smtClean="0">
                <a:solidFill>
                  <a:srgbClr val="FFFF00"/>
                </a:solidFill>
              </a:rPr>
              <a:t>s</a:t>
            </a:r>
            <a:r>
              <a:rPr lang="en-AU" sz="4400" dirty="0" smtClean="0">
                <a:solidFill>
                  <a:srgbClr val="00B050"/>
                </a:solidFill>
              </a:rPr>
              <a:t>t</a:t>
            </a:r>
            <a:r>
              <a:rPr lang="en-AU" sz="4400" dirty="0" smtClean="0">
                <a:solidFill>
                  <a:srgbClr val="92D050"/>
                </a:solidFill>
              </a:rPr>
              <a:t>i</a:t>
            </a:r>
            <a:r>
              <a:rPr lang="en-AU" sz="4400" dirty="0" smtClean="0">
                <a:solidFill>
                  <a:srgbClr val="0070C0"/>
                </a:solidFill>
              </a:rPr>
              <a:t>o</a:t>
            </a:r>
            <a:r>
              <a:rPr lang="en-AU" sz="4400" dirty="0" smtClean="0">
                <a:solidFill>
                  <a:srgbClr val="00B0F0"/>
                </a:solidFill>
              </a:rPr>
              <a:t>n</a:t>
            </a:r>
            <a:r>
              <a:rPr lang="en-AU" sz="4400" dirty="0" smtClean="0"/>
              <a:t> </a:t>
            </a:r>
            <a:r>
              <a:rPr lang="en-AU" sz="4400" dirty="0" smtClean="0">
                <a:solidFill>
                  <a:srgbClr val="00FFCC"/>
                </a:solidFill>
              </a:rPr>
              <a:t>F</a:t>
            </a:r>
            <a:r>
              <a:rPr lang="en-AU" sz="4400" dirty="0" smtClean="0">
                <a:solidFill>
                  <a:srgbClr val="D16CFE"/>
                </a:solidFill>
              </a:rPr>
              <a:t>i</a:t>
            </a:r>
            <a:r>
              <a:rPr lang="en-AU" sz="4400" dirty="0" smtClean="0">
                <a:solidFill>
                  <a:srgbClr val="FF13FF"/>
                </a:solidFill>
              </a:rPr>
              <a:t>v</a:t>
            </a:r>
            <a:r>
              <a:rPr lang="en-AU" sz="4400" dirty="0" smtClean="0">
                <a:solidFill>
                  <a:srgbClr val="FF99FF"/>
                </a:solidFill>
              </a:rPr>
              <a:t>e</a:t>
            </a:r>
            <a:endParaRPr lang="en-AU" sz="4400" dirty="0">
              <a:solidFill>
                <a:srgbClr val="FF99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2143116"/>
            <a:ext cx="6572296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solidFill>
                  <a:srgbClr val="00FFCC"/>
                </a:solidFill>
              </a:rPr>
              <a:t>Is a cats normal body temperature higher then a humans?</a:t>
            </a:r>
          </a:p>
          <a:p>
            <a:endParaRPr lang="en-AU" dirty="0"/>
          </a:p>
          <a:p>
            <a:pPr marL="342900" indent="-342900">
              <a:buAutoNum type="alphaUcParenR"/>
            </a:pPr>
            <a:r>
              <a:rPr lang="en-AU" sz="3200" dirty="0" smtClean="0">
                <a:solidFill>
                  <a:srgbClr val="D16CFE"/>
                </a:solidFill>
                <a:hlinkClick r:id="rId2" action="ppaction://hlinksldjump"/>
              </a:rPr>
              <a:t>YES by heaps</a:t>
            </a:r>
            <a:endParaRPr lang="en-AU" sz="3200" dirty="0" smtClean="0">
              <a:solidFill>
                <a:srgbClr val="D16CFE"/>
              </a:solidFill>
            </a:endParaRPr>
          </a:p>
          <a:p>
            <a:pPr marL="342900" indent="-342900">
              <a:buAutoNum type="alphaUcParenR"/>
            </a:pPr>
            <a:endParaRPr lang="en-AU" dirty="0" smtClean="0"/>
          </a:p>
          <a:p>
            <a:pPr marL="342900" indent="-342900">
              <a:buAutoNum type="alphaUcParenR"/>
            </a:pPr>
            <a:r>
              <a:rPr lang="en-AU" sz="3200" dirty="0" smtClean="0">
                <a:solidFill>
                  <a:srgbClr val="FF99FF"/>
                </a:solidFill>
              </a:rPr>
              <a:t> </a:t>
            </a:r>
            <a:r>
              <a:rPr lang="en-AU" sz="3200" dirty="0" smtClean="0">
                <a:solidFill>
                  <a:srgbClr val="FF99FF"/>
                </a:solidFill>
                <a:hlinkClick r:id="rId3" action="ppaction://hlinksldjump"/>
              </a:rPr>
              <a:t>yes but only slightly</a:t>
            </a:r>
            <a:endParaRPr lang="en-AU" sz="3200" dirty="0" smtClean="0">
              <a:solidFill>
                <a:srgbClr val="FF99FF"/>
              </a:solidFill>
            </a:endParaRPr>
          </a:p>
          <a:p>
            <a:pPr marL="342900" indent="-342900">
              <a:buAutoNum type="alphaUcParenR"/>
            </a:pPr>
            <a:endParaRPr lang="en-AU" dirty="0"/>
          </a:p>
          <a:p>
            <a:pPr marL="342900" indent="-342900">
              <a:buAutoNum type="alphaUcParenR"/>
            </a:pPr>
            <a:r>
              <a:rPr lang="en-AU" sz="3200" dirty="0" smtClean="0">
                <a:solidFill>
                  <a:srgbClr val="FF13FF"/>
                </a:solidFill>
              </a:rPr>
              <a:t> </a:t>
            </a:r>
            <a:r>
              <a:rPr lang="en-AU" sz="3200" dirty="0" smtClean="0">
                <a:solidFill>
                  <a:srgbClr val="FF13FF"/>
                </a:solidFill>
                <a:hlinkClick r:id="rId2" action="ppaction://hlinksldjump"/>
              </a:rPr>
              <a:t>no way</a:t>
            </a:r>
            <a:endParaRPr lang="en-AU" sz="3200" dirty="0">
              <a:solidFill>
                <a:srgbClr val="FF1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/>
          <p:nvPr/>
        </p:nvGrpSpPr>
        <p:grpSpPr>
          <a:xfrm>
            <a:off x="214282" y="1000108"/>
            <a:ext cx="8229600" cy="3686188"/>
            <a:chOff x="-214346" y="1071546"/>
            <a:chExt cx="8229600" cy="3686188"/>
          </a:xfrm>
        </p:grpSpPr>
        <p:sp>
          <p:nvSpPr>
            <p:cNvPr id="5" name="Rectangle 4"/>
            <p:cNvSpPr/>
            <p:nvPr/>
          </p:nvSpPr>
          <p:spPr>
            <a:xfrm>
              <a:off x="1142976" y="1071546"/>
              <a:ext cx="585791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AU" sz="7200" dirty="0" smtClean="0">
                  <a:solidFill>
                    <a:srgbClr val="FF0000"/>
                  </a:solidFill>
                </a:rPr>
                <a:t>W</a:t>
              </a:r>
              <a:r>
                <a:rPr lang="en-AU" sz="7200" dirty="0" smtClean="0">
                  <a:solidFill>
                    <a:schemeClr val="accent6">
                      <a:lumMod val="75000"/>
                    </a:schemeClr>
                  </a:solidFill>
                </a:rPr>
                <a:t>r</a:t>
              </a:r>
              <a:r>
                <a:rPr lang="en-AU" sz="7200" dirty="0" smtClean="0">
                  <a:solidFill>
                    <a:srgbClr val="FFC000"/>
                  </a:solidFill>
                </a:rPr>
                <a:t>o</a:t>
              </a:r>
              <a:r>
                <a:rPr lang="en-AU" sz="7200" dirty="0" smtClean="0">
                  <a:solidFill>
                    <a:srgbClr val="FFFF00"/>
                  </a:solidFill>
                </a:rPr>
                <a:t>n</a:t>
              </a:r>
              <a:r>
                <a:rPr lang="en-AU" sz="7200" dirty="0" smtClean="0">
                  <a:solidFill>
                    <a:srgbClr val="00B050"/>
                  </a:solidFill>
                </a:rPr>
                <a:t>g</a:t>
              </a:r>
              <a:r>
                <a:rPr lang="en-AU" sz="7200" dirty="0" smtClean="0"/>
                <a:t> </a:t>
              </a:r>
              <a:r>
                <a:rPr lang="en-AU" sz="7200" dirty="0" smtClean="0">
                  <a:solidFill>
                    <a:srgbClr val="92D050"/>
                  </a:solidFill>
                </a:rPr>
                <a:t>A</a:t>
              </a:r>
              <a:r>
                <a:rPr lang="en-AU" sz="7200" dirty="0" smtClean="0">
                  <a:solidFill>
                    <a:srgbClr val="0070C0"/>
                  </a:solidFill>
                </a:rPr>
                <a:t>n</a:t>
              </a:r>
              <a:r>
                <a:rPr lang="en-AU" sz="7200" dirty="0" smtClean="0">
                  <a:solidFill>
                    <a:srgbClr val="00B0F0"/>
                  </a:solidFill>
                </a:rPr>
                <a:t>s</a:t>
              </a:r>
              <a:r>
                <a:rPr lang="en-AU" sz="7200" dirty="0" smtClean="0">
                  <a:solidFill>
                    <a:srgbClr val="D16CFE"/>
                  </a:solidFill>
                </a:rPr>
                <a:t>w</a:t>
              </a:r>
              <a:r>
                <a:rPr lang="en-AU" sz="7200" dirty="0" smtClean="0">
                  <a:solidFill>
                    <a:srgbClr val="FF13FF"/>
                  </a:solidFill>
                </a:rPr>
                <a:t>e</a:t>
              </a:r>
              <a:r>
                <a:rPr lang="en-AU" sz="7200" dirty="0" smtClean="0">
                  <a:solidFill>
                    <a:srgbClr val="FA189F"/>
                  </a:solidFill>
                </a:rPr>
                <a:t>r</a:t>
              </a:r>
              <a:endParaRPr lang="en-AU" dirty="0"/>
            </a:p>
          </p:txBody>
        </p:sp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-214346" y="2643182"/>
              <a:ext cx="8229600" cy="2114552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r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y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FFC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g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D16CF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13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A189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n</a:t>
              </a:r>
            </a:p>
          </p:txBody>
        </p:sp>
      </p:grp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928662" y="4643446"/>
            <a:ext cx="2928958" cy="1785950"/>
          </a:xfrm>
          <a:prstGeom prst="leftArrow">
            <a:avLst/>
          </a:prstGeom>
          <a:solidFill>
            <a:srgbClr val="FA18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4398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C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o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r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r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e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16CFE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c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13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t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  <a:sym typeface="Wingdings" pitchFamily="2" charset="2"/>
              </a:rPr>
              <a:t></a:t>
            </a:r>
            <a:endParaRPr kumimoji="0" lang="en-AU" sz="80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64" y="3143248"/>
            <a:ext cx="9144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solidFill>
                  <a:srgbClr val="FF0000"/>
                </a:solidFill>
                <a:latin typeface="Arial Black" pitchFamily="34" charset="0"/>
              </a:rPr>
              <a:t>G</a:t>
            </a:r>
            <a:r>
              <a:rPr lang="en-AU" sz="4800" dirty="0" smtClean="0">
                <a:solidFill>
                  <a:srgbClr val="FFC000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FFFF00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00B050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00FFCC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0070C0"/>
                </a:solidFill>
                <a:latin typeface="Arial Black" pitchFamily="34" charset="0"/>
              </a:rPr>
              <a:t>h</a:t>
            </a:r>
            <a:r>
              <a:rPr lang="en-AU" sz="4800" dirty="0" smtClean="0">
                <a:solidFill>
                  <a:srgbClr val="00B0F0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7030A0"/>
                </a:solidFill>
                <a:latin typeface="Arial Black" pitchFamily="34" charset="0"/>
              </a:rPr>
              <a:t>n</a:t>
            </a:r>
            <a:r>
              <a:rPr lang="en-AU" sz="4800" dirty="0" smtClean="0">
                <a:solidFill>
                  <a:srgbClr val="D16CFE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solidFill>
                  <a:srgbClr val="FF0066"/>
                </a:solidFill>
                <a:latin typeface="Arial Black" pitchFamily="34" charset="0"/>
              </a:rPr>
              <a:t>x</a:t>
            </a:r>
            <a:r>
              <a:rPr lang="en-AU" sz="4800" dirty="0" smtClean="0">
                <a:solidFill>
                  <a:srgbClr val="FF13FF"/>
                </a:solidFill>
                <a:latin typeface="Arial Black" pitchFamily="34" charset="0"/>
              </a:rPr>
              <a:t>t </a:t>
            </a:r>
            <a:r>
              <a:rPr lang="en-AU" sz="4800" dirty="0" smtClean="0">
                <a:solidFill>
                  <a:srgbClr val="FF0000"/>
                </a:solidFill>
                <a:latin typeface="Arial Black" pitchFamily="34" charset="0"/>
              </a:rPr>
              <a:t>Q</a:t>
            </a:r>
            <a:r>
              <a:rPr lang="en-AU" sz="4800" dirty="0" smtClean="0">
                <a:solidFill>
                  <a:srgbClr val="FFC000"/>
                </a:solidFill>
                <a:latin typeface="Arial Black" pitchFamily="34" charset="0"/>
              </a:rPr>
              <a:t>u</a:t>
            </a:r>
            <a:r>
              <a:rPr lang="en-AU" sz="4800" dirty="0" smtClean="0">
                <a:solidFill>
                  <a:srgbClr val="FFFF00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solidFill>
                  <a:srgbClr val="00B050"/>
                </a:solidFill>
                <a:latin typeface="Arial Black" pitchFamily="34" charset="0"/>
              </a:rPr>
              <a:t>s</a:t>
            </a:r>
            <a:r>
              <a:rPr lang="en-AU" sz="4800" dirty="0" smtClean="0">
                <a:solidFill>
                  <a:srgbClr val="00B0F0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7030A0"/>
                </a:solidFill>
                <a:latin typeface="Arial Black" pitchFamily="34" charset="0"/>
              </a:rPr>
              <a:t>i</a:t>
            </a:r>
            <a:r>
              <a:rPr lang="en-AU" sz="4800" dirty="0" smtClean="0">
                <a:solidFill>
                  <a:srgbClr val="D16CFE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solidFill>
                  <a:srgbClr val="FF13FF"/>
                </a:solidFill>
                <a:latin typeface="Arial Black" pitchFamily="34" charset="0"/>
              </a:rPr>
              <a:t>n </a:t>
            </a:r>
            <a:r>
              <a:rPr lang="en-AU" sz="4800" b="1" dirty="0" smtClean="0">
                <a:solidFill>
                  <a:srgbClr val="FF13FF"/>
                </a:solidFill>
                <a:latin typeface="Arial Black" pitchFamily="34" charset="0"/>
                <a:sym typeface="Wingdings" pitchFamily="2" charset="2"/>
              </a:rPr>
              <a:t></a:t>
            </a:r>
            <a:endParaRPr lang="en-AU" sz="4800" b="1" dirty="0">
              <a:solidFill>
                <a:srgbClr val="00FFCC"/>
              </a:solidFill>
              <a:latin typeface="Arial Black" pitchFamily="34" charset="0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5214942" y="4429132"/>
            <a:ext cx="2357454" cy="1571636"/>
          </a:xfrm>
          <a:prstGeom prst="rightArrow">
            <a:avLst/>
          </a:prstGeom>
          <a:solidFill>
            <a:srgbClr val="D16C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500042"/>
            <a:ext cx="67151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 smtClean="0">
                <a:solidFill>
                  <a:srgbClr val="FF0000"/>
                </a:solidFill>
              </a:rPr>
              <a:t>Q</a:t>
            </a:r>
            <a:r>
              <a:rPr lang="en-AU" sz="4400" dirty="0" smtClean="0">
                <a:solidFill>
                  <a:schemeClr val="accent6">
                    <a:lumMod val="75000"/>
                  </a:schemeClr>
                </a:solidFill>
              </a:rPr>
              <a:t>u</a:t>
            </a:r>
            <a:r>
              <a:rPr lang="en-AU" sz="4400" dirty="0" smtClean="0">
                <a:solidFill>
                  <a:srgbClr val="FFC000"/>
                </a:solidFill>
              </a:rPr>
              <a:t>e</a:t>
            </a:r>
            <a:r>
              <a:rPr lang="en-AU" sz="4400" dirty="0" smtClean="0">
                <a:solidFill>
                  <a:srgbClr val="FFFF00"/>
                </a:solidFill>
              </a:rPr>
              <a:t>s</a:t>
            </a:r>
            <a:r>
              <a:rPr lang="en-AU" sz="4400" dirty="0" smtClean="0">
                <a:solidFill>
                  <a:srgbClr val="00B050"/>
                </a:solidFill>
              </a:rPr>
              <a:t>t</a:t>
            </a:r>
            <a:r>
              <a:rPr lang="en-AU" sz="4400" dirty="0" smtClean="0">
                <a:solidFill>
                  <a:srgbClr val="92D050"/>
                </a:solidFill>
              </a:rPr>
              <a:t>i</a:t>
            </a:r>
            <a:r>
              <a:rPr lang="en-AU" sz="4400" dirty="0" smtClean="0">
                <a:solidFill>
                  <a:srgbClr val="0070C0"/>
                </a:solidFill>
              </a:rPr>
              <a:t>o</a:t>
            </a:r>
            <a:r>
              <a:rPr lang="en-AU" sz="4400" dirty="0" smtClean="0">
                <a:solidFill>
                  <a:srgbClr val="00B0F0"/>
                </a:solidFill>
              </a:rPr>
              <a:t>n</a:t>
            </a:r>
            <a:r>
              <a:rPr lang="en-AU" sz="4400" dirty="0" smtClean="0"/>
              <a:t> </a:t>
            </a:r>
            <a:r>
              <a:rPr lang="en-AU" sz="4400" dirty="0" smtClean="0">
                <a:solidFill>
                  <a:srgbClr val="D16CFE"/>
                </a:solidFill>
              </a:rPr>
              <a:t>S</a:t>
            </a:r>
            <a:r>
              <a:rPr lang="en-AU" sz="4400" dirty="0" smtClean="0">
                <a:solidFill>
                  <a:srgbClr val="FF13FF"/>
                </a:solidFill>
              </a:rPr>
              <a:t>i</a:t>
            </a:r>
            <a:r>
              <a:rPr lang="en-AU" sz="4400" dirty="0" smtClean="0">
                <a:solidFill>
                  <a:srgbClr val="FF99FF"/>
                </a:solidFill>
              </a:rPr>
              <a:t>x</a:t>
            </a:r>
            <a:endParaRPr lang="en-AU" sz="4400" dirty="0">
              <a:solidFill>
                <a:srgbClr val="FF99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785926"/>
            <a:ext cx="78581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solidFill>
                  <a:srgbClr val="D16CFE"/>
                </a:solidFill>
              </a:rPr>
              <a:t>Do cats really have nine lives?</a:t>
            </a:r>
          </a:p>
          <a:p>
            <a:endParaRPr lang="en-AU" sz="3200" dirty="0"/>
          </a:p>
          <a:p>
            <a:pPr marL="342900" indent="-342900">
              <a:buAutoNum type="alphaUcParenR"/>
            </a:pPr>
            <a:r>
              <a:rPr lang="en-AU" sz="3200" dirty="0" smtClean="0">
                <a:solidFill>
                  <a:srgbClr val="00FFCC"/>
                </a:solidFill>
                <a:hlinkClick r:id="rId2" action="ppaction://hlinksldjump"/>
              </a:rPr>
              <a:t>Yes they always have had them</a:t>
            </a:r>
            <a:endParaRPr lang="en-AU" sz="3200" dirty="0" smtClean="0">
              <a:solidFill>
                <a:srgbClr val="00FFCC"/>
              </a:solidFill>
            </a:endParaRPr>
          </a:p>
          <a:p>
            <a:pPr marL="342900" indent="-342900">
              <a:buAutoNum type="alphaUcParenR"/>
            </a:pPr>
            <a:endParaRPr lang="en-AU" dirty="0"/>
          </a:p>
          <a:p>
            <a:pPr marL="342900" indent="-342900">
              <a:buAutoNum type="alphaUcParenR"/>
            </a:pPr>
            <a:r>
              <a:rPr lang="en-AU" sz="3200" dirty="0" smtClean="0">
                <a:solidFill>
                  <a:srgbClr val="FF0066"/>
                </a:solidFill>
              </a:rPr>
              <a:t> </a:t>
            </a:r>
            <a:r>
              <a:rPr lang="en-AU" sz="3200" dirty="0" smtClean="0">
                <a:solidFill>
                  <a:srgbClr val="FF0066"/>
                </a:solidFill>
                <a:hlinkClick r:id="rId2" action="ppaction://hlinksldjump"/>
              </a:rPr>
              <a:t>yupp</a:t>
            </a:r>
            <a:endParaRPr lang="en-AU" sz="3200" dirty="0" smtClean="0">
              <a:solidFill>
                <a:srgbClr val="FF0066"/>
              </a:solidFill>
            </a:endParaRPr>
          </a:p>
          <a:p>
            <a:pPr marL="342900" indent="-342900">
              <a:buAutoNum type="alphaUcParenR"/>
            </a:pPr>
            <a:endParaRPr lang="en-AU" dirty="0"/>
          </a:p>
          <a:p>
            <a:pPr marL="342900" indent="-342900">
              <a:buAutoNum type="alphaUcParenR"/>
            </a:pPr>
            <a:r>
              <a:rPr lang="en-AU" sz="3200" dirty="0" smtClean="0">
                <a:solidFill>
                  <a:srgbClr val="FF13FF"/>
                </a:solidFill>
              </a:rPr>
              <a:t> </a:t>
            </a:r>
            <a:r>
              <a:rPr lang="en-AU" sz="3200" dirty="0" smtClean="0">
                <a:solidFill>
                  <a:srgbClr val="FF13FF"/>
                </a:solidFill>
                <a:hlinkClick r:id="rId3" action="ppaction://hlinksldjump"/>
              </a:rPr>
              <a:t>nahh it’s a myth</a:t>
            </a:r>
            <a:endParaRPr lang="en-AU" sz="3200" dirty="0">
              <a:solidFill>
                <a:srgbClr val="FF1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4" y="3143248"/>
            <a:ext cx="9144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solidFill>
                  <a:srgbClr val="FF0000"/>
                </a:solidFill>
                <a:latin typeface="Arial Black" pitchFamily="34" charset="0"/>
              </a:rPr>
              <a:t>G</a:t>
            </a:r>
            <a:r>
              <a:rPr lang="en-AU" sz="4800" dirty="0" smtClean="0">
                <a:solidFill>
                  <a:srgbClr val="FFC000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FFFF00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00B050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00FFCC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0070C0"/>
                </a:solidFill>
                <a:latin typeface="Arial Black" pitchFamily="34" charset="0"/>
              </a:rPr>
              <a:t>h</a:t>
            </a:r>
            <a:r>
              <a:rPr lang="en-AU" sz="4800" dirty="0" smtClean="0">
                <a:solidFill>
                  <a:srgbClr val="00B0F0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7030A0"/>
                </a:solidFill>
                <a:latin typeface="Arial Black" pitchFamily="34" charset="0"/>
              </a:rPr>
              <a:t>n</a:t>
            </a:r>
            <a:r>
              <a:rPr lang="en-AU" sz="4800" dirty="0" smtClean="0">
                <a:solidFill>
                  <a:srgbClr val="D16CFE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solidFill>
                  <a:srgbClr val="FF0066"/>
                </a:solidFill>
                <a:latin typeface="Arial Black" pitchFamily="34" charset="0"/>
              </a:rPr>
              <a:t>x</a:t>
            </a:r>
            <a:r>
              <a:rPr lang="en-AU" sz="4800" dirty="0" smtClean="0">
                <a:solidFill>
                  <a:srgbClr val="FF13FF"/>
                </a:solidFill>
                <a:latin typeface="Arial Black" pitchFamily="34" charset="0"/>
              </a:rPr>
              <a:t>t </a:t>
            </a:r>
            <a:r>
              <a:rPr lang="en-AU" sz="4800" dirty="0" smtClean="0">
                <a:solidFill>
                  <a:srgbClr val="FF0000"/>
                </a:solidFill>
                <a:latin typeface="Arial Black" pitchFamily="34" charset="0"/>
              </a:rPr>
              <a:t>Q</a:t>
            </a:r>
            <a:r>
              <a:rPr lang="en-AU" sz="4800" dirty="0" smtClean="0">
                <a:solidFill>
                  <a:srgbClr val="FFC000"/>
                </a:solidFill>
                <a:latin typeface="Arial Black" pitchFamily="34" charset="0"/>
              </a:rPr>
              <a:t>u</a:t>
            </a:r>
            <a:r>
              <a:rPr lang="en-AU" sz="4800" dirty="0" smtClean="0">
                <a:solidFill>
                  <a:srgbClr val="FFFF00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solidFill>
                  <a:srgbClr val="00B050"/>
                </a:solidFill>
                <a:latin typeface="Arial Black" pitchFamily="34" charset="0"/>
              </a:rPr>
              <a:t>s</a:t>
            </a:r>
            <a:r>
              <a:rPr lang="en-AU" sz="4800" dirty="0" smtClean="0">
                <a:solidFill>
                  <a:srgbClr val="00B0F0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7030A0"/>
                </a:solidFill>
                <a:latin typeface="Arial Black" pitchFamily="34" charset="0"/>
              </a:rPr>
              <a:t>i</a:t>
            </a:r>
            <a:r>
              <a:rPr lang="en-AU" sz="4800" dirty="0" smtClean="0">
                <a:solidFill>
                  <a:srgbClr val="D16CFE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solidFill>
                  <a:srgbClr val="FF13FF"/>
                </a:solidFill>
                <a:latin typeface="Arial Black" pitchFamily="34" charset="0"/>
              </a:rPr>
              <a:t>n </a:t>
            </a:r>
            <a:r>
              <a:rPr lang="en-AU" sz="4800" b="1" dirty="0" smtClean="0">
                <a:solidFill>
                  <a:srgbClr val="FF13FF"/>
                </a:solidFill>
                <a:latin typeface="Arial Black" pitchFamily="34" charset="0"/>
                <a:sym typeface="Wingdings" pitchFamily="2" charset="2"/>
              </a:rPr>
              <a:t></a:t>
            </a:r>
            <a:endParaRPr lang="en-AU" sz="4800" b="1" dirty="0">
              <a:solidFill>
                <a:srgbClr val="00FFCC"/>
              </a:solidFill>
              <a:latin typeface="Arial Black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4398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C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o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r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r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e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16CFE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c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13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t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  <a:sym typeface="Wingdings" pitchFamily="2" charset="2"/>
              </a:rPr>
              <a:t></a:t>
            </a:r>
            <a:endParaRPr kumimoji="0" lang="en-AU" sz="80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5214942" y="4429132"/>
            <a:ext cx="2357454" cy="1571636"/>
          </a:xfrm>
          <a:prstGeom prst="rightArrow">
            <a:avLst/>
          </a:prstGeom>
          <a:solidFill>
            <a:srgbClr val="D16C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>
          <a:xfrm>
            <a:off x="214282" y="1000108"/>
            <a:ext cx="8229600" cy="3686188"/>
            <a:chOff x="-214346" y="1071546"/>
            <a:chExt cx="8229600" cy="3686188"/>
          </a:xfrm>
        </p:grpSpPr>
        <p:sp>
          <p:nvSpPr>
            <p:cNvPr id="3" name="Rectangle 2"/>
            <p:cNvSpPr/>
            <p:nvPr/>
          </p:nvSpPr>
          <p:spPr>
            <a:xfrm>
              <a:off x="1142976" y="1071546"/>
              <a:ext cx="585791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AU" sz="7200" dirty="0" smtClean="0">
                  <a:solidFill>
                    <a:srgbClr val="FF0000"/>
                  </a:solidFill>
                </a:rPr>
                <a:t>W</a:t>
              </a:r>
              <a:r>
                <a:rPr lang="en-AU" sz="7200" dirty="0" smtClean="0">
                  <a:solidFill>
                    <a:schemeClr val="accent6">
                      <a:lumMod val="75000"/>
                    </a:schemeClr>
                  </a:solidFill>
                </a:rPr>
                <a:t>r</a:t>
              </a:r>
              <a:r>
                <a:rPr lang="en-AU" sz="7200" dirty="0" smtClean="0">
                  <a:solidFill>
                    <a:srgbClr val="FFC000"/>
                  </a:solidFill>
                </a:rPr>
                <a:t>o</a:t>
              </a:r>
              <a:r>
                <a:rPr lang="en-AU" sz="7200" dirty="0" smtClean="0">
                  <a:solidFill>
                    <a:srgbClr val="FFFF00"/>
                  </a:solidFill>
                </a:rPr>
                <a:t>n</a:t>
              </a:r>
              <a:r>
                <a:rPr lang="en-AU" sz="7200" dirty="0" smtClean="0">
                  <a:solidFill>
                    <a:srgbClr val="00B050"/>
                  </a:solidFill>
                </a:rPr>
                <a:t>g</a:t>
              </a:r>
              <a:r>
                <a:rPr lang="en-AU" sz="7200" dirty="0" smtClean="0"/>
                <a:t> </a:t>
              </a:r>
              <a:r>
                <a:rPr lang="en-AU" sz="7200" dirty="0" smtClean="0">
                  <a:solidFill>
                    <a:srgbClr val="92D050"/>
                  </a:solidFill>
                </a:rPr>
                <a:t>A</a:t>
              </a:r>
              <a:r>
                <a:rPr lang="en-AU" sz="7200" dirty="0" smtClean="0">
                  <a:solidFill>
                    <a:srgbClr val="0070C0"/>
                  </a:solidFill>
                </a:rPr>
                <a:t>n</a:t>
              </a:r>
              <a:r>
                <a:rPr lang="en-AU" sz="7200" dirty="0" smtClean="0">
                  <a:solidFill>
                    <a:srgbClr val="00B0F0"/>
                  </a:solidFill>
                </a:rPr>
                <a:t>s</a:t>
              </a:r>
              <a:r>
                <a:rPr lang="en-AU" sz="7200" dirty="0" smtClean="0">
                  <a:solidFill>
                    <a:srgbClr val="D16CFE"/>
                  </a:solidFill>
                </a:rPr>
                <a:t>w</a:t>
              </a:r>
              <a:r>
                <a:rPr lang="en-AU" sz="7200" dirty="0" smtClean="0">
                  <a:solidFill>
                    <a:srgbClr val="FF13FF"/>
                  </a:solidFill>
                </a:rPr>
                <a:t>e</a:t>
              </a:r>
              <a:r>
                <a:rPr lang="en-AU" sz="7200" dirty="0" smtClean="0">
                  <a:solidFill>
                    <a:srgbClr val="FA189F"/>
                  </a:solidFill>
                </a:rPr>
                <a:t>r</a:t>
              </a:r>
              <a:endParaRPr lang="en-AU" dirty="0"/>
            </a:p>
          </p:txBody>
        </p:sp>
        <p:sp>
          <p:nvSpPr>
            <p:cNvPr id="4" name="Content Placeholder 2"/>
            <p:cNvSpPr txBox="1">
              <a:spLocks/>
            </p:cNvSpPr>
            <p:nvPr/>
          </p:nvSpPr>
          <p:spPr>
            <a:xfrm>
              <a:off x="-214346" y="2643182"/>
              <a:ext cx="8229600" cy="2114552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r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y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FFC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g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D16CF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13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A189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n</a:t>
              </a:r>
            </a:p>
          </p:txBody>
        </p:sp>
      </p:grpSp>
      <p:sp>
        <p:nvSpPr>
          <p:cNvPr id="5" name="Left Arrow 4">
            <a:hlinkClick r:id="rId2" action="ppaction://hlinksldjump"/>
          </p:cNvPr>
          <p:cNvSpPr/>
          <p:nvPr/>
        </p:nvSpPr>
        <p:spPr>
          <a:xfrm>
            <a:off x="928662" y="4643446"/>
            <a:ext cx="2928958" cy="1785950"/>
          </a:xfrm>
          <a:prstGeom prst="leftArrow">
            <a:avLst/>
          </a:prstGeom>
          <a:solidFill>
            <a:srgbClr val="FA18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Q</a:t>
            </a:r>
            <a:r>
              <a:rPr lang="en-AU" dirty="0" smtClean="0">
                <a:solidFill>
                  <a:schemeClr val="accent6">
                    <a:lumMod val="75000"/>
                  </a:schemeClr>
                </a:solidFill>
              </a:rPr>
              <a:t>u</a:t>
            </a:r>
            <a:r>
              <a:rPr lang="en-AU" dirty="0" smtClean="0">
                <a:solidFill>
                  <a:srgbClr val="FFC000"/>
                </a:solidFill>
              </a:rPr>
              <a:t>e</a:t>
            </a:r>
            <a:r>
              <a:rPr lang="en-AU" dirty="0" smtClean="0">
                <a:solidFill>
                  <a:srgbClr val="00B050"/>
                </a:solidFill>
              </a:rPr>
              <a:t>s</a:t>
            </a:r>
            <a:r>
              <a:rPr lang="en-AU" dirty="0" smtClean="0">
                <a:solidFill>
                  <a:srgbClr val="92D050"/>
                </a:solidFill>
              </a:rPr>
              <a:t>t</a:t>
            </a:r>
            <a:r>
              <a:rPr lang="en-AU" dirty="0" smtClean="0">
                <a:solidFill>
                  <a:srgbClr val="0070C0"/>
                </a:solidFill>
              </a:rPr>
              <a:t>i</a:t>
            </a:r>
            <a:r>
              <a:rPr lang="en-AU" dirty="0" smtClean="0">
                <a:solidFill>
                  <a:srgbClr val="00B0F0"/>
                </a:solidFill>
              </a:rPr>
              <a:t>o</a:t>
            </a:r>
            <a:r>
              <a:rPr lang="en-AU" dirty="0" smtClean="0">
                <a:solidFill>
                  <a:srgbClr val="7030A0"/>
                </a:solidFill>
              </a:rPr>
              <a:t>n</a:t>
            </a:r>
            <a:r>
              <a:rPr lang="en-AU" dirty="0" smtClean="0"/>
              <a:t> </a:t>
            </a:r>
            <a:r>
              <a:rPr lang="en-AU" dirty="0" smtClean="0">
                <a:solidFill>
                  <a:srgbClr val="D16CFE"/>
                </a:solidFill>
              </a:rPr>
              <a:t>O</a:t>
            </a:r>
            <a:r>
              <a:rPr lang="en-AU" dirty="0" smtClean="0">
                <a:solidFill>
                  <a:srgbClr val="FF13FF"/>
                </a:solidFill>
              </a:rPr>
              <a:t>n</a:t>
            </a:r>
            <a:r>
              <a:rPr lang="en-AU" dirty="0" smtClean="0">
                <a:solidFill>
                  <a:srgbClr val="FA189F"/>
                </a:solidFill>
              </a:rPr>
              <a:t>e</a:t>
            </a:r>
            <a:endParaRPr lang="en-AU" dirty="0">
              <a:solidFill>
                <a:srgbClr val="FA189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143404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>
                <a:solidFill>
                  <a:srgbClr val="FA189F"/>
                </a:solidFill>
              </a:rPr>
              <a:t>Should you pick a cat up by the scruff of the </a:t>
            </a:r>
          </a:p>
          <a:p>
            <a:pPr>
              <a:buNone/>
            </a:pPr>
            <a:r>
              <a:rPr lang="en-AU" dirty="0" smtClean="0">
                <a:solidFill>
                  <a:srgbClr val="FA189F"/>
                </a:solidFill>
              </a:rPr>
              <a:t>neck?</a:t>
            </a:r>
          </a:p>
          <a:p>
            <a:pPr>
              <a:buNone/>
            </a:pPr>
            <a:endParaRPr lang="en-AU" dirty="0">
              <a:solidFill>
                <a:srgbClr val="FA189F"/>
              </a:solidFill>
            </a:endParaRPr>
          </a:p>
          <a:p>
            <a:pPr>
              <a:buNone/>
            </a:pPr>
            <a:endParaRPr lang="en-AU" dirty="0" smtClean="0">
              <a:solidFill>
                <a:srgbClr val="FA189F"/>
              </a:solidFill>
            </a:endParaRPr>
          </a:p>
          <a:p>
            <a:pPr marL="514350" indent="-514350">
              <a:buAutoNum type="alphaUcParenR"/>
            </a:pPr>
            <a:r>
              <a:rPr lang="en-AU" dirty="0" smtClean="0">
                <a:solidFill>
                  <a:srgbClr val="D16CFE"/>
                </a:solidFill>
                <a:hlinkClick r:id="rId2" action="ppaction://hlinksldjump"/>
              </a:rPr>
              <a:t>yes it’s the way the mother does it!</a:t>
            </a:r>
            <a:endParaRPr lang="en-AU" dirty="0" smtClean="0">
              <a:solidFill>
                <a:srgbClr val="D16CFE"/>
              </a:solidFill>
            </a:endParaRPr>
          </a:p>
          <a:p>
            <a:pPr marL="514350" indent="-514350">
              <a:buAutoNum type="alphaUcParenR"/>
            </a:pPr>
            <a:endParaRPr lang="en-AU" dirty="0" smtClean="0">
              <a:solidFill>
                <a:srgbClr val="D16CFE"/>
              </a:solidFill>
            </a:endParaRPr>
          </a:p>
          <a:p>
            <a:pPr>
              <a:buNone/>
            </a:pPr>
            <a:r>
              <a:rPr lang="en-AU" dirty="0">
                <a:solidFill>
                  <a:srgbClr val="00FFCC"/>
                </a:solidFill>
              </a:rPr>
              <a:t>B</a:t>
            </a:r>
            <a:r>
              <a:rPr lang="en-AU" dirty="0" smtClean="0">
                <a:solidFill>
                  <a:srgbClr val="00FFCC"/>
                </a:solidFill>
              </a:rPr>
              <a:t>) </a:t>
            </a:r>
            <a:r>
              <a:rPr lang="en-AU" dirty="0" smtClean="0">
                <a:solidFill>
                  <a:srgbClr val="FF0000"/>
                </a:solidFill>
                <a:hlinkClick r:id="rId3" action="ppaction://hlinksldjump"/>
              </a:rPr>
              <a:t>no only the mother can do that safely!</a:t>
            </a:r>
            <a:r>
              <a:rPr lang="en-AU" dirty="0" smtClean="0">
                <a:solidFill>
                  <a:srgbClr val="00FFCC"/>
                </a:solidFill>
                <a:hlinkClick r:id="rId3" action="ppaction://hlinksldjump"/>
              </a:rPr>
              <a:t> </a:t>
            </a:r>
            <a:endParaRPr lang="en-AU" dirty="0" smtClean="0">
              <a:solidFill>
                <a:srgbClr val="00FFCC"/>
              </a:solidFill>
            </a:endParaRPr>
          </a:p>
          <a:p>
            <a:pPr>
              <a:buNone/>
            </a:pPr>
            <a:endParaRPr lang="en-AU" dirty="0" smtClean="0">
              <a:solidFill>
                <a:srgbClr val="00FFCC"/>
              </a:solidFill>
            </a:endParaRPr>
          </a:p>
          <a:p>
            <a:pPr>
              <a:buNone/>
            </a:pPr>
            <a:r>
              <a:rPr lang="en-AU" dirty="0" smtClean="0">
                <a:solidFill>
                  <a:srgbClr val="00B0F0"/>
                </a:solidFill>
              </a:rPr>
              <a:t>C) </a:t>
            </a:r>
            <a:r>
              <a:rPr lang="en-AU" dirty="0" smtClean="0">
                <a:solidFill>
                  <a:srgbClr val="00B0F0"/>
                </a:solidFill>
                <a:hlinkClick r:id="rId2" action="ppaction://hlinksldjump"/>
              </a:rPr>
              <a:t>yes but only when there a kitten.</a:t>
            </a:r>
            <a:endParaRPr lang="en-AU" dirty="0" smtClean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4414" y="642918"/>
            <a:ext cx="42862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400" dirty="0" smtClean="0">
                <a:solidFill>
                  <a:srgbClr val="FF0000"/>
                </a:solidFill>
              </a:rPr>
              <a:t>Q</a:t>
            </a:r>
            <a:r>
              <a:rPr lang="en-AU" sz="4400" dirty="0" smtClean="0">
                <a:solidFill>
                  <a:schemeClr val="accent6">
                    <a:lumMod val="75000"/>
                  </a:schemeClr>
                </a:solidFill>
              </a:rPr>
              <a:t>u</a:t>
            </a:r>
            <a:r>
              <a:rPr lang="en-AU" sz="4400" dirty="0" smtClean="0">
                <a:solidFill>
                  <a:srgbClr val="FFC000"/>
                </a:solidFill>
              </a:rPr>
              <a:t>e</a:t>
            </a:r>
            <a:r>
              <a:rPr lang="en-AU" sz="4400" dirty="0" smtClean="0">
                <a:solidFill>
                  <a:srgbClr val="FFFF00"/>
                </a:solidFill>
              </a:rPr>
              <a:t>s</a:t>
            </a:r>
            <a:r>
              <a:rPr lang="en-AU" sz="4400" dirty="0" smtClean="0">
                <a:solidFill>
                  <a:srgbClr val="00B050"/>
                </a:solidFill>
              </a:rPr>
              <a:t>t</a:t>
            </a:r>
            <a:r>
              <a:rPr lang="en-AU" sz="4400" dirty="0" smtClean="0">
                <a:solidFill>
                  <a:srgbClr val="92D050"/>
                </a:solidFill>
              </a:rPr>
              <a:t>i</a:t>
            </a:r>
            <a:r>
              <a:rPr lang="en-AU" sz="4400" dirty="0" smtClean="0">
                <a:solidFill>
                  <a:srgbClr val="0070C0"/>
                </a:solidFill>
              </a:rPr>
              <a:t>o</a:t>
            </a:r>
            <a:r>
              <a:rPr lang="en-AU" sz="4400" dirty="0" smtClean="0">
                <a:solidFill>
                  <a:srgbClr val="00B0F0"/>
                </a:solidFill>
              </a:rPr>
              <a:t>n  </a:t>
            </a:r>
            <a:r>
              <a:rPr lang="en-AU" sz="4400" dirty="0" smtClean="0">
                <a:solidFill>
                  <a:srgbClr val="7030A0"/>
                </a:solidFill>
              </a:rPr>
              <a:t>s</a:t>
            </a:r>
            <a:r>
              <a:rPr lang="en-AU" sz="4400" dirty="0" smtClean="0">
                <a:solidFill>
                  <a:srgbClr val="D16CFE"/>
                </a:solidFill>
              </a:rPr>
              <a:t>e</a:t>
            </a:r>
            <a:r>
              <a:rPr lang="en-AU" sz="4400" dirty="0" smtClean="0">
                <a:solidFill>
                  <a:srgbClr val="FF0066"/>
                </a:solidFill>
              </a:rPr>
              <a:t>v</a:t>
            </a:r>
            <a:r>
              <a:rPr lang="en-AU" sz="4400" dirty="0" smtClean="0">
                <a:solidFill>
                  <a:srgbClr val="FF13FF"/>
                </a:solidFill>
              </a:rPr>
              <a:t>e</a:t>
            </a:r>
            <a:r>
              <a:rPr lang="en-AU" sz="4400" dirty="0" smtClean="0">
                <a:solidFill>
                  <a:srgbClr val="FF99FF"/>
                </a:solidFill>
              </a:rPr>
              <a:t>n</a:t>
            </a:r>
            <a:endParaRPr lang="en-AU" sz="3600" dirty="0">
              <a:solidFill>
                <a:srgbClr val="FF99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857364"/>
            <a:ext cx="635798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solidFill>
                  <a:srgbClr val="D16CFE"/>
                </a:solidFill>
              </a:rPr>
              <a:t>Do the people who own pets like cats live longer?</a:t>
            </a:r>
          </a:p>
          <a:p>
            <a:endParaRPr lang="en-AU" sz="2400" dirty="0" smtClean="0">
              <a:solidFill>
                <a:srgbClr val="D16CFE"/>
              </a:solidFill>
            </a:endParaRPr>
          </a:p>
          <a:p>
            <a:endParaRPr lang="en-AU" sz="2400" dirty="0" smtClean="0">
              <a:solidFill>
                <a:srgbClr val="D16CFE"/>
              </a:solidFill>
            </a:endParaRPr>
          </a:p>
          <a:p>
            <a:endParaRPr lang="en-AU" sz="2400" dirty="0" smtClean="0">
              <a:solidFill>
                <a:srgbClr val="D16CFE"/>
              </a:solidFill>
            </a:endParaRPr>
          </a:p>
          <a:p>
            <a:endParaRPr lang="en-AU" sz="2400" dirty="0" smtClean="0">
              <a:solidFill>
                <a:srgbClr val="D16CFE"/>
              </a:solidFill>
            </a:endParaRPr>
          </a:p>
          <a:p>
            <a:endParaRPr lang="en-AU" dirty="0">
              <a:solidFill>
                <a:srgbClr val="D16CF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2786058"/>
            <a:ext cx="67151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solidFill>
                  <a:srgbClr val="FF13FF"/>
                </a:solidFill>
              </a:rPr>
              <a:t>A.) </a:t>
            </a:r>
            <a:r>
              <a:rPr lang="en-AU" sz="2400" dirty="0" smtClean="0">
                <a:solidFill>
                  <a:srgbClr val="FF13FF"/>
                </a:solidFill>
                <a:hlinkClick r:id="rId2" action="ppaction://hlinksldjump"/>
              </a:rPr>
              <a:t>nope what a lie.</a:t>
            </a:r>
            <a:endParaRPr lang="en-AU" sz="2400" dirty="0" smtClean="0">
              <a:solidFill>
                <a:srgbClr val="FF13FF"/>
              </a:solidFill>
            </a:endParaRPr>
          </a:p>
          <a:p>
            <a:endParaRPr lang="en-AU" sz="2400" dirty="0" smtClean="0">
              <a:solidFill>
                <a:srgbClr val="FF13FF"/>
              </a:solidFill>
            </a:endParaRPr>
          </a:p>
          <a:p>
            <a:r>
              <a:rPr lang="en-AU" sz="2400" dirty="0" smtClean="0">
                <a:solidFill>
                  <a:srgbClr val="FA189F"/>
                </a:solidFill>
              </a:rPr>
              <a:t>B.)</a:t>
            </a:r>
            <a:r>
              <a:rPr lang="en-AU" sz="2400" dirty="0" smtClean="0">
                <a:solidFill>
                  <a:srgbClr val="FA189F"/>
                </a:solidFill>
                <a:hlinkClick r:id="rId2" action="ppaction://hlinksldjump"/>
              </a:rPr>
              <a:t> myth</a:t>
            </a:r>
            <a:endParaRPr lang="en-AU" sz="2400" dirty="0" smtClean="0">
              <a:solidFill>
                <a:srgbClr val="FA189F"/>
              </a:solidFill>
            </a:endParaRPr>
          </a:p>
          <a:p>
            <a:endParaRPr lang="en-AU" sz="2400" dirty="0" smtClean="0">
              <a:solidFill>
                <a:srgbClr val="FF13FF"/>
              </a:solidFill>
            </a:endParaRPr>
          </a:p>
          <a:p>
            <a:r>
              <a:rPr lang="en-AU" sz="2400" dirty="0" smtClean="0">
                <a:solidFill>
                  <a:srgbClr val="00FFCC"/>
                </a:solidFill>
              </a:rPr>
              <a:t>C.) </a:t>
            </a:r>
            <a:r>
              <a:rPr lang="en-AU" sz="2400" dirty="0" smtClean="0">
                <a:solidFill>
                  <a:srgbClr val="00FFCC"/>
                </a:solidFill>
                <a:hlinkClick r:id="rId3" action="ppaction://hlinksldjump"/>
              </a:rPr>
              <a:t>true they have less stress</a:t>
            </a:r>
            <a:endParaRPr lang="en-AU" sz="2400" dirty="0">
              <a:solidFill>
                <a:srgbClr val="00FF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>
          <a:xfrm>
            <a:off x="214282" y="1000108"/>
            <a:ext cx="8229600" cy="3686188"/>
            <a:chOff x="-214346" y="1071546"/>
            <a:chExt cx="8229600" cy="3686188"/>
          </a:xfrm>
        </p:grpSpPr>
        <p:sp>
          <p:nvSpPr>
            <p:cNvPr id="3" name="Rectangle 2"/>
            <p:cNvSpPr/>
            <p:nvPr/>
          </p:nvSpPr>
          <p:spPr>
            <a:xfrm>
              <a:off x="1142976" y="1071546"/>
              <a:ext cx="585791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AU" sz="7200" dirty="0" smtClean="0">
                  <a:solidFill>
                    <a:srgbClr val="FF0000"/>
                  </a:solidFill>
                </a:rPr>
                <a:t>W</a:t>
              </a:r>
              <a:r>
                <a:rPr lang="en-AU" sz="7200" dirty="0" smtClean="0">
                  <a:solidFill>
                    <a:schemeClr val="accent6">
                      <a:lumMod val="75000"/>
                    </a:schemeClr>
                  </a:solidFill>
                </a:rPr>
                <a:t>r</a:t>
              </a:r>
              <a:r>
                <a:rPr lang="en-AU" sz="7200" dirty="0" smtClean="0">
                  <a:solidFill>
                    <a:srgbClr val="FFC000"/>
                  </a:solidFill>
                </a:rPr>
                <a:t>o</a:t>
              </a:r>
              <a:r>
                <a:rPr lang="en-AU" sz="7200" dirty="0" smtClean="0">
                  <a:solidFill>
                    <a:srgbClr val="FFFF00"/>
                  </a:solidFill>
                </a:rPr>
                <a:t>n</a:t>
              </a:r>
              <a:r>
                <a:rPr lang="en-AU" sz="7200" dirty="0" smtClean="0">
                  <a:solidFill>
                    <a:srgbClr val="00B050"/>
                  </a:solidFill>
                </a:rPr>
                <a:t>g</a:t>
              </a:r>
              <a:r>
                <a:rPr lang="en-AU" sz="7200" dirty="0" smtClean="0"/>
                <a:t> </a:t>
              </a:r>
              <a:r>
                <a:rPr lang="en-AU" sz="7200" dirty="0" smtClean="0">
                  <a:solidFill>
                    <a:srgbClr val="92D050"/>
                  </a:solidFill>
                </a:rPr>
                <a:t>A</a:t>
              </a:r>
              <a:r>
                <a:rPr lang="en-AU" sz="7200" dirty="0" smtClean="0">
                  <a:solidFill>
                    <a:srgbClr val="0070C0"/>
                  </a:solidFill>
                </a:rPr>
                <a:t>n</a:t>
              </a:r>
              <a:r>
                <a:rPr lang="en-AU" sz="7200" dirty="0" smtClean="0">
                  <a:solidFill>
                    <a:srgbClr val="00B0F0"/>
                  </a:solidFill>
                </a:rPr>
                <a:t>s</a:t>
              </a:r>
              <a:r>
                <a:rPr lang="en-AU" sz="7200" dirty="0" smtClean="0">
                  <a:solidFill>
                    <a:srgbClr val="D16CFE"/>
                  </a:solidFill>
                </a:rPr>
                <a:t>w</a:t>
              </a:r>
              <a:r>
                <a:rPr lang="en-AU" sz="7200" dirty="0" smtClean="0">
                  <a:solidFill>
                    <a:srgbClr val="FF13FF"/>
                  </a:solidFill>
                </a:rPr>
                <a:t>e</a:t>
              </a:r>
              <a:r>
                <a:rPr lang="en-AU" sz="7200" dirty="0" smtClean="0">
                  <a:solidFill>
                    <a:srgbClr val="FA189F"/>
                  </a:solidFill>
                </a:rPr>
                <a:t>r</a:t>
              </a:r>
              <a:endParaRPr lang="en-AU" dirty="0"/>
            </a:p>
          </p:txBody>
        </p:sp>
        <p:sp>
          <p:nvSpPr>
            <p:cNvPr id="4" name="Content Placeholder 2"/>
            <p:cNvSpPr txBox="1">
              <a:spLocks/>
            </p:cNvSpPr>
            <p:nvPr/>
          </p:nvSpPr>
          <p:spPr>
            <a:xfrm>
              <a:off x="-214346" y="2643182"/>
              <a:ext cx="8229600" cy="2114552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r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y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FFC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g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D16CF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13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A189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n</a:t>
              </a:r>
            </a:p>
          </p:txBody>
        </p:sp>
      </p:grpSp>
      <p:sp>
        <p:nvSpPr>
          <p:cNvPr id="5" name="Left Arrow 4">
            <a:hlinkClick r:id="rId2" action="ppaction://hlinksldjump"/>
          </p:cNvPr>
          <p:cNvSpPr/>
          <p:nvPr/>
        </p:nvSpPr>
        <p:spPr>
          <a:xfrm>
            <a:off x="928662" y="4643446"/>
            <a:ext cx="2928958" cy="1785950"/>
          </a:xfrm>
          <a:prstGeom prst="leftArrow">
            <a:avLst/>
          </a:prstGeom>
          <a:solidFill>
            <a:srgbClr val="FA18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4398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C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o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r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r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e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16CFE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c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13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t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  <a:sym typeface="Wingdings" pitchFamily="2" charset="2"/>
              </a:rPr>
              <a:t></a:t>
            </a:r>
            <a:endParaRPr kumimoji="0" lang="en-AU" sz="80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64" y="3143248"/>
            <a:ext cx="9144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solidFill>
                  <a:srgbClr val="FF0000"/>
                </a:solidFill>
                <a:latin typeface="Arial Black" pitchFamily="34" charset="0"/>
              </a:rPr>
              <a:t>G</a:t>
            </a:r>
            <a:r>
              <a:rPr lang="en-AU" sz="4800" dirty="0" smtClean="0">
                <a:solidFill>
                  <a:srgbClr val="FFC000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FFFF00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00B050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00FFCC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0070C0"/>
                </a:solidFill>
                <a:latin typeface="Arial Black" pitchFamily="34" charset="0"/>
              </a:rPr>
              <a:t>h</a:t>
            </a:r>
            <a:r>
              <a:rPr lang="en-AU" sz="4800" dirty="0" smtClean="0">
                <a:solidFill>
                  <a:srgbClr val="00B0F0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7030A0"/>
                </a:solidFill>
                <a:latin typeface="Arial Black" pitchFamily="34" charset="0"/>
              </a:rPr>
              <a:t>n</a:t>
            </a:r>
            <a:r>
              <a:rPr lang="en-AU" sz="4800" dirty="0" smtClean="0">
                <a:solidFill>
                  <a:srgbClr val="D16CFE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solidFill>
                  <a:srgbClr val="FF0066"/>
                </a:solidFill>
                <a:latin typeface="Arial Black" pitchFamily="34" charset="0"/>
              </a:rPr>
              <a:t>x</a:t>
            </a:r>
            <a:r>
              <a:rPr lang="en-AU" sz="4800" dirty="0" smtClean="0">
                <a:solidFill>
                  <a:srgbClr val="FF13FF"/>
                </a:solidFill>
                <a:latin typeface="Arial Black" pitchFamily="34" charset="0"/>
              </a:rPr>
              <a:t>t </a:t>
            </a:r>
            <a:r>
              <a:rPr lang="en-AU" sz="4800" dirty="0" smtClean="0">
                <a:solidFill>
                  <a:srgbClr val="FF0000"/>
                </a:solidFill>
                <a:latin typeface="Arial Black" pitchFamily="34" charset="0"/>
              </a:rPr>
              <a:t>Q</a:t>
            </a:r>
            <a:r>
              <a:rPr lang="en-AU" sz="4800" dirty="0" smtClean="0">
                <a:solidFill>
                  <a:srgbClr val="FFC000"/>
                </a:solidFill>
                <a:latin typeface="Arial Black" pitchFamily="34" charset="0"/>
              </a:rPr>
              <a:t>u</a:t>
            </a:r>
            <a:r>
              <a:rPr lang="en-AU" sz="4800" dirty="0" smtClean="0">
                <a:solidFill>
                  <a:srgbClr val="FFFF00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solidFill>
                  <a:srgbClr val="00B050"/>
                </a:solidFill>
                <a:latin typeface="Arial Black" pitchFamily="34" charset="0"/>
              </a:rPr>
              <a:t>s</a:t>
            </a:r>
            <a:r>
              <a:rPr lang="en-AU" sz="4800" dirty="0" smtClean="0">
                <a:solidFill>
                  <a:srgbClr val="00B0F0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7030A0"/>
                </a:solidFill>
                <a:latin typeface="Arial Black" pitchFamily="34" charset="0"/>
              </a:rPr>
              <a:t>i</a:t>
            </a:r>
            <a:r>
              <a:rPr lang="en-AU" sz="4800" dirty="0" smtClean="0">
                <a:solidFill>
                  <a:srgbClr val="D16CFE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solidFill>
                  <a:srgbClr val="FF13FF"/>
                </a:solidFill>
                <a:latin typeface="Arial Black" pitchFamily="34" charset="0"/>
              </a:rPr>
              <a:t>n </a:t>
            </a:r>
            <a:r>
              <a:rPr lang="en-AU" sz="4800" b="1" dirty="0" smtClean="0">
                <a:solidFill>
                  <a:srgbClr val="FF13FF"/>
                </a:solidFill>
                <a:latin typeface="Arial Black" pitchFamily="34" charset="0"/>
                <a:sym typeface="Wingdings" pitchFamily="2" charset="2"/>
              </a:rPr>
              <a:t></a:t>
            </a:r>
            <a:endParaRPr lang="en-AU" sz="4800" b="1" dirty="0">
              <a:solidFill>
                <a:srgbClr val="00FFCC"/>
              </a:solidFill>
              <a:latin typeface="Arial Black" pitchFamily="34" charset="0"/>
            </a:endParaRPr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5214942" y="4429132"/>
            <a:ext cx="2357454" cy="1571636"/>
          </a:xfrm>
          <a:prstGeom prst="rightArrow">
            <a:avLst/>
          </a:prstGeom>
          <a:solidFill>
            <a:srgbClr val="D16C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57356" y="714356"/>
            <a:ext cx="464347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400" dirty="0" smtClean="0">
                <a:solidFill>
                  <a:srgbClr val="FF0000"/>
                </a:solidFill>
              </a:rPr>
              <a:t>Q</a:t>
            </a:r>
            <a:r>
              <a:rPr lang="en-AU" sz="4400" dirty="0" smtClean="0">
                <a:solidFill>
                  <a:schemeClr val="accent6">
                    <a:lumMod val="75000"/>
                  </a:schemeClr>
                </a:solidFill>
              </a:rPr>
              <a:t>u</a:t>
            </a:r>
            <a:r>
              <a:rPr lang="en-AU" sz="4400" dirty="0" smtClean="0">
                <a:solidFill>
                  <a:srgbClr val="FFC000"/>
                </a:solidFill>
              </a:rPr>
              <a:t>e</a:t>
            </a:r>
            <a:r>
              <a:rPr lang="en-AU" sz="4400" dirty="0" smtClean="0">
                <a:solidFill>
                  <a:srgbClr val="FFFF00"/>
                </a:solidFill>
              </a:rPr>
              <a:t>s</a:t>
            </a:r>
            <a:r>
              <a:rPr lang="en-AU" sz="4400" dirty="0" smtClean="0">
                <a:solidFill>
                  <a:srgbClr val="00B050"/>
                </a:solidFill>
              </a:rPr>
              <a:t>t</a:t>
            </a:r>
            <a:r>
              <a:rPr lang="en-AU" sz="4400" dirty="0" smtClean="0">
                <a:solidFill>
                  <a:srgbClr val="92D050"/>
                </a:solidFill>
              </a:rPr>
              <a:t>i</a:t>
            </a:r>
            <a:r>
              <a:rPr lang="en-AU" sz="4400" dirty="0" smtClean="0">
                <a:solidFill>
                  <a:srgbClr val="0070C0"/>
                </a:solidFill>
              </a:rPr>
              <a:t>o</a:t>
            </a:r>
            <a:r>
              <a:rPr lang="en-AU" sz="4400" dirty="0" smtClean="0">
                <a:solidFill>
                  <a:srgbClr val="00B0F0"/>
                </a:solidFill>
              </a:rPr>
              <a:t>n Eight</a:t>
            </a:r>
            <a:endParaRPr lang="en-A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2071678"/>
            <a:ext cx="6786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solidFill>
                  <a:srgbClr val="FFC000"/>
                </a:solidFill>
              </a:rPr>
              <a:t>Can cats see colours?</a:t>
            </a:r>
            <a:endParaRPr lang="en-AU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3571876"/>
            <a:ext cx="59293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en-AU" dirty="0" smtClean="0">
                <a:solidFill>
                  <a:srgbClr val="00FFCC"/>
                </a:solidFill>
                <a:hlinkClick r:id="rId2" action="ppaction://hlinksldjump"/>
              </a:rPr>
              <a:t>Nope they are colour blind!</a:t>
            </a:r>
            <a:endParaRPr lang="en-AU" dirty="0" smtClean="0">
              <a:solidFill>
                <a:srgbClr val="00FFCC"/>
              </a:solidFill>
            </a:endParaRPr>
          </a:p>
          <a:p>
            <a:pPr marL="342900" indent="-342900">
              <a:buAutoNum type="alphaUcParenR"/>
            </a:pPr>
            <a:endParaRPr lang="en-AU" dirty="0" smtClean="0">
              <a:solidFill>
                <a:srgbClr val="D16CFE"/>
              </a:solidFill>
            </a:endParaRPr>
          </a:p>
          <a:p>
            <a:pPr marL="342900" indent="-342900">
              <a:buAutoNum type="alphaUcParenR"/>
            </a:pPr>
            <a:r>
              <a:rPr lang="en-AU" dirty="0" smtClean="0">
                <a:solidFill>
                  <a:srgbClr val="D16CFE"/>
                </a:solidFill>
                <a:hlinkClick r:id="rId3" action="ppaction://hlinksldjump"/>
              </a:rPr>
              <a:t> </a:t>
            </a:r>
            <a:r>
              <a:rPr lang="en-AU" dirty="0" smtClean="0">
                <a:solidFill>
                  <a:srgbClr val="D16CFE"/>
                </a:solidFill>
                <a:hlinkClick r:id="rId3" action="ppaction://hlinksldjump"/>
              </a:rPr>
              <a:t>yes they actually can!</a:t>
            </a:r>
            <a:endParaRPr lang="en-AU" dirty="0" smtClean="0">
              <a:solidFill>
                <a:srgbClr val="D16CFE"/>
              </a:solidFill>
            </a:endParaRPr>
          </a:p>
          <a:p>
            <a:pPr marL="342900" indent="-342900">
              <a:buAutoNum type="alphaUcParenR"/>
            </a:pPr>
            <a:endParaRPr lang="en-AU" dirty="0" smtClean="0">
              <a:solidFill>
                <a:srgbClr val="00FFCC"/>
              </a:solidFill>
            </a:endParaRPr>
          </a:p>
          <a:p>
            <a:pPr marL="342900" indent="-342900">
              <a:buAutoNum type="alphaUcParenR"/>
            </a:pPr>
            <a:r>
              <a:rPr lang="en-AU" dirty="0" smtClean="0">
                <a:solidFill>
                  <a:srgbClr val="FF99FF"/>
                </a:solidFill>
              </a:rPr>
              <a:t> </a:t>
            </a:r>
            <a:r>
              <a:rPr lang="en-AU" dirty="0" smtClean="0">
                <a:solidFill>
                  <a:srgbClr val="FF99FF"/>
                </a:solidFill>
                <a:hlinkClick r:id="rId2" action="ppaction://hlinksldjump"/>
              </a:rPr>
              <a:t>pfffftt I don’t know.</a:t>
            </a:r>
            <a:endParaRPr lang="en-AU" dirty="0" smtClean="0">
              <a:solidFill>
                <a:srgbClr val="FF99FF"/>
              </a:solidFill>
            </a:endParaRPr>
          </a:p>
          <a:p>
            <a:pPr marL="342900" indent="-342900">
              <a:buAutoNum type="alphaUcParenR"/>
            </a:pPr>
            <a:endParaRPr lang="en-AU" dirty="0" smtClean="0">
              <a:solidFill>
                <a:srgbClr val="00FFCC"/>
              </a:solidFill>
            </a:endParaRPr>
          </a:p>
          <a:p>
            <a:pPr marL="342900" indent="-342900">
              <a:buAutoNum type="alphaUcParenR"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>
          <a:xfrm>
            <a:off x="214282" y="1000108"/>
            <a:ext cx="8229600" cy="3686188"/>
            <a:chOff x="-214346" y="1071546"/>
            <a:chExt cx="8229600" cy="3686188"/>
          </a:xfrm>
        </p:grpSpPr>
        <p:sp>
          <p:nvSpPr>
            <p:cNvPr id="3" name="Rectangle 2"/>
            <p:cNvSpPr/>
            <p:nvPr/>
          </p:nvSpPr>
          <p:spPr>
            <a:xfrm>
              <a:off x="1142976" y="1071546"/>
              <a:ext cx="585791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AU" sz="7200" dirty="0" smtClean="0">
                  <a:solidFill>
                    <a:srgbClr val="FF0000"/>
                  </a:solidFill>
                </a:rPr>
                <a:t>W</a:t>
              </a:r>
              <a:r>
                <a:rPr lang="en-AU" sz="7200" dirty="0" smtClean="0">
                  <a:solidFill>
                    <a:schemeClr val="accent6">
                      <a:lumMod val="75000"/>
                    </a:schemeClr>
                  </a:solidFill>
                </a:rPr>
                <a:t>r</a:t>
              </a:r>
              <a:r>
                <a:rPr lang="en-AU" sz="7200" dirty="0" smtClean="0">
                  <a:solidFill>
                    <a:srgbClr val="FFC000"/>
                  </a:solidFill>
                </a:rPr>
                <a:t>o</a:t>
              </a:r>
              <a:r>
                <a:rPr lang="en-AU" sz="7200" dirty="0" smtClean="0">
                  <a:solidFill>
                    <a:srgbClr val="FFFF00"/>
                  </a:solidFill>
                </a:rPr>
                <a:t>n</a:t>
              </a:r>
              <a:r>
                <a:rPr lang="en-AU" sz="7200" dirty="0" smtClean="0">
                  <a:solidFill>
                    <a:srgbClr val="00B050"/>
                  </a:solidFill>
                </a:rPr>
                <a:t>g</a:t>
              </a:r>
              <a:r>
                <a:rPr lang="en-AU" sz="7200" dirty="0" smtClean="0"/>
                <a:t> </a:t>
              </a:r>
              <a:r>
                <a:rPr lang="en-AU" sz="7200" dirty="0" smtClean="0">
                  <a:solidFill>
                    <a:srgbClr val="92D050"/>
                  </a:solidFill>
                </a:rPr>
                <a:t>A</a:t>
              </a:r>
              <a:r>
                <a:rPr lang="en-AU" sz="7200" dirty="0" smtClean="0">
                  <a:solidFill>
                    <a:srgbClr val="0070C0"/>
                  </a:solidFill>
                </a:rPr>
                <a:t>n</a:t>
              </a:r>
              <a:r>
                <a:rPr lang="en-AU" sz="7200" dirty="0" smtClean="0">
                  <a:solidFill>
                    <a:srgbClr val="00B0F0"/>
                  </a:solidFill>
                </a:rPr>
                <a:t>s</a:t>
              </a:r>
              <a:r>
                <a:rPr lang="en-AU" sz="7200" dirty="0" smtClean="0">
                  <a:solidFill>
                    <a:srgbClr val="D16CFE"/>
                  </a:solidFill>
                </a:rPr>
                <a:t>w</a:t>
              </a:r>
              <a:r>
                <a:rPr lang="en-AU" sz="7200" dirty="0" smtClean="0">
                  <a:solidFill>
                    <a:srgbClr val="FF13FF"/>
                  </a:solidFill>
                </a:rPr>
                <a:t>e</a:t>
              </a:r>
              <a:r>
                <a:rPr lang="en-AU" sz="7200" dirty="0" smtClean="0">
                  <a:solidFill>
                    <a:srgbClr val="FA189F"/>
                  </a:solidFill>
                </a:rPr>
                <a:t>r</a:t>
              </a:r>
              <a:endParaRPr lang="en-AU" dirty="0"/>
            </a:p>
          </p:txBody>
        </p:sp>
        <p:sp>
          <p:nvSpPr>
            <p:cNvPr id="4" name="Content Placeholder 2"/>
            <p:cNvSpPr txBox="1">
              <a:spLocks/>
            </p:cNvSpPr>
            <p:nvPr/>
          </p:nvSpPr>
          <p:spPr>
            <a:xfrm>
              <a:off x="-214346" y="2643182"/>
              <a:ext cx="8229600" cy="2114552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r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y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FFC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g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D16CF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13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A189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n</a:t>
              </a:r>
            </a:p>
          </p:txBody>
        </p:sp>
      </p:grpSp>
      <p:sp>
        <p:nvSpPr>
          <p:cNvPr id="5" name="Left Arrow 4">
            <a:hlinkClick r:id="rId2" action="ppaction://hlinksldjump"/>
          </p:cNvPr>
          <p:cNvSpPr/>
          <p:nvPr/>
        </p:nvSpPr>
        <p:spPr>
          <a:xfrm>
            <a:off x="928662" y="4643446"/>
            <a:ext cx="2928958" cy="1785950"/>
          </a:xfrm>
          <a:prstGeom prst="leftArrow">
            <a:avLst/>
          </a:prstGeom>
          <a:solidFill>
            <a:srgbClr val="FA18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4398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C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o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r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r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e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16CFE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c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13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t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  <a:sym typeface="Wingdings" pitchFamily="2" charset="2"/>
              </a:rPr>
              <a:t></a:t>
            </a:r>
            <a:endParaRPr kumimoji="0" lang="en-AU" sz="80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64" y="3143248"/>
            <a:ext cx="9144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solidFill>
                  <a:srgbClr val="FF0000"/>
                </a:solidFill>
                <a:latin typeface="Arial Black" pitchFamily="34" charset="0"/>
              </a:rPr>
              <a:t>G</a:t>
            </a:r>
            <a:r>
              <a:rPr lang="en-AU" sz="4800" dirty="0" smtClean="0">
                <a:solidFill>
                  <a:srgbClr val="FFC000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FFFF00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00B050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00FFCC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0070C0"/>
                </a:solidFill>
                <a:latin typeface="Arial Black" pitchFamily="34" charset="0"/>
              </a:rPr>
              <a:t>h</a:t>
            </a:r>
            <a:r>
              <a:rPr lang="en-AU" sz="4800" dirty="0" smtClean="0">
                <a:solidFill>
                  <a:srgbClr val="00B0F0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7030A0"/>
                </a:solidFill>
                <a:latin typeface="Arial Black" pitchFamily="34" charset="0"/>
              </a:rPr>
              <a:t>n</a:t>
            </a:r>
            <a:r>
              <a:rPr lang="en-AU" sz="4800" dirty="0" smtClean="0">
                <a:solidFill>
                  <a:srgbClr val="D16CFE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solidFill>
                  <a:srgbClr val="FF0066"/>
                </a:solidFill>
                <a:latin typeface="Arial Black" pitchFamily="34" charset="0"/>
              </a:rPr>
              <a:t>x</a:t>
            </a:r>
            <a:r>
              <a:rPr lang="en-AU" sz="4800" dirty="0" smtClean="0">
                <a:solidFill>
                  <a:srgbClr val="FF13FF"/>
                </a:solidFill>
                <a:latin typeface="Arial Black" pitchFamily="34" charset="0"/>
              </a:rPr>
              <a:t>t </a:t>
            </a:r>
            <a:r>
              <a:rPr lang="en-AU" sz="4800" dirty="0" smtClean="0">
                <a:solidFill>
                  <a:srgbClr val="FF0000"/>
                </a:solidFill>
                <a:latin typeface="Arial Black" pitchFamily="34" charset="0"/>
              </a:rPr>
              <a:t>Q</a:t>
            </a:r>
            <a:r>
              <a:rPr lang="en-AU" sz="4800" dirty="0" smtClean="0">
                <a:solidFill>
                  <a:srgbClr val="FFC000"/>
                </a:solidFill>
                <a:latin typeface="Arial Black" pitchFamily="34" charset="0"/>
              </a:rPr>
              <a:t>u</a:t>
            </a:r>
            <a:r>
              <a:rPr lang="en-AU" sz="4800" dirty="0" smtClean="0">
                <a:solidFill>
                  <a:srgbClr val="FFFF00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solidFill>
                  <a:srgbClr val="00B050"/>
                </a:solidFill>
                <a:latin typeface="Arial Black" pitchFamily="34" charset="0"/>
              </a:rPr>
              <a:t>s</a:t>
            </a:r>
            <a:r>
              <a:rPr lang="en-AU" sz="4800" dirty="0" smtClean="0">
                <a:solidFill>
                  <a:srgbClr val="00B0F0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7030A0"/>
                </a:solidFill>
                <a:latin typeface="Arial Black" pitchFamily="34" charset="0"/>
              </a:rPr>
              <a:t>i</a:t>
            </a:r>
            <a:r>
              <a:rPr lang="en-AU" sz="4800" dirty="0" smtClean="0">
                <a:solidFill>
                  <a:srgbClr val="D16CFE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solidFill>
                  <a:srgbClr val="FF13FF"/>
                </a:solidFill>
                <a:latin typeface="Arial Black" pitchFamily="34" charset="0"/>
              </a:rPr>
              <a:t>n </a:t>
            </a:r>
            <a:r>
              <a:rPr lang="en-AU" sz="4800" b="1" dirty="0" smtClean="0">
                <a:solidFill>
                  <a:srgbClr val="FF13FF"/>
                </a:solidFill>
                <a:latin typeface="Arial Black" pitchFamily="34" charset="0"/>
                <a:sym typeface="Wingdings" pitchFamily="2" charset="2"/>
              </a:rPr>
              <a:t></a:t>
            </a:r>
            <a:endParaRPr lang="en-AU" sz="4800" b="1" dirty="0">
              <a:solidFill>
                <a:srgbClr val="00FFCC"/>
              </a:solidFill>
              <a:latin typeface="Arial Black" pitchFamily="34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5214942" y="4429132"/>
            <a:ext cx="2357454" cy="1571636"/>
          </a:xfrm>
          <a:prstGeom prst="rightArrow">
            <a:avLst/>
          </a:prstGeom>
          <a:solidFill>
            <a:srgbClr val="D16C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71604" y="928670"/>
            <a:ext cx="55007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400" dirty="0" smtClean="0">
                <a:solidFill>
                  <a:srgbClr val="FF0000"/>
                </a:solidFill>
              </a:rPr>
              <a:t>Q</a:t>
            </a:r>
            <a:r>
              <a:rPr lang="en-AU" sz="4400" dirty="0" smtClean="0">
                <a:solidFill>
                  <a:schemeClr val="accent6">
                    <a:lumMod val="75000"/>
                  </a:schemeClr>
                </a:solidFill>
              </a:rPr>
              <a:t>u</a:t>
            </a:r>
            <a:r>
              <a:rPr lang="en-AU" sz="4400" dirty="0" smtClean="0">
                <a:solidFill>
                  <a:srgbClr val="FFC000"/>
                </a:solidFill>
              </a:rPr>
              <a:t>e</a:t>
            </a:r>
            <a:r>
              <a:rPr lang="en-AU" sz="4400" dirty="0" smtClean="0">
                <a:solidFill>
                  <a:srgbClr val="FFFF00"/>
                </a:solidFill>
              </a:rPr>
              <a:t>s</a:t>
            </a:r>
            <a:r>
              <a:rPr lang="en-AU" sz="4400" dirty="0" smtClean="0">
                <a:solidFill>
                  <a:srgbClr val="00B050"/>
                </a:solidFill>
              </a:rPr>
              <a:t>t</a:t>
            </a:r>
            <a:r>
              <a:rPr lang="en-AU" sz="4400" dirty="0" smtClean="0">
                <a:solidFill>
                  <a:srgbClr val="92D050"/>
                </a:solidFill>
              </a:rPr>
              <a:t>i</a:t>
            </a:r>
            <a:r>
              <a:rPr lang="en-AU" sz="4400" dirty="0" smtClean="0">
                <a:solidFill>
                  <a:srgbClr val="0070C0"/>
                </a:solidFill>
              </a:rPr>
              <a:t>o</a:t>
            </a:r>
            <a:r>
              <a:rPr lang="en-AU" sz="4400" dirty="0" smtClean="0">
                <a:solidFill>
                  <a:srgbClr val="00B0F0"/>
                </a:solidFill>
              </a:rPr>
              <a:t>n  </a:t>
            </a:r>
            <a:r>
              <a:rPr lang="en-AU" sz="4400" dirty="0" smtClean="0">
                <a:solidFill>
                  <a:srgbClr val="FFC000"/>
                </a:solidFill>
              </a:rPr>
              <a:t>nine</a:t>
            </a:r>
            <a:endParaRPr lang="en-A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2143116"/>
            <a:ext cx="7000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solidFill>
                  <a:srgbClr val="FFC000"/>
                </a:solidFill>
              </a:rPr>
              <a:t>Can kittens see and hear as soon as they are born?</a:t>
            </a:r>
            <a:endParaRPr lang="en-AU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3071810"/>
            <a:ext cx="678661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en-AU" sz="2800" dirty="0" smtClean="0">
                <a:solidFill>
                  <a:srgbClr val="00B0F0"/>
                </a:solidFill>
                <a:hlinkClick r:id="rId2" action="ppaction://hlinksldjump"/>
              </a:rPr>
              <a:t>Yes who can’t</a:t>
            </a:r>
            <a:endParaRPr lang="en-AU" sz="2800" dirty="0" smtClean="0">
              <a:solidFill>
                <a:srgbClr val="00B0F0"/>
              </a:solidFill>
            </a:endParaRPr>
          </a:p>
          <a:p>
            <a:pPr marL="342900" indent="-342900">
              <a:buAutoNum type="alphaUcParenR"/>
            </a:pPr>
            <a:endParaRPr lang="en-AU" sz="2800" dirty="0" smtClean="0">
              <a:solidFill>
                <a:srgbClr val="00B0F0"/>
              </a:solidFill>
            </a:endParaRPr>
          </a:p>
          <a:p>
            <a:pPr marL="342900" indent="-342900">
              <a:buAutoNum type="alphaUcParenR"/>
            </a:pPr>
            <a:r>
              <a:rPr lang="en-AU" sz="2800" dirty="0" smtClean="0">
                <a:solidFill>
                  <a:srgbClr val="00B0F0"/>
                </a:solidFill>
              </a:rPr>
              <a:t> </a:t>
            </a:r>
            <a:r>
              <a:rPr lang="en-AU" sz="2800" dirty="0" smtClean="0">
                <a:solidFill>
                  <a:srgbClr val="00B0F0"/>
                </a:solidFill>
                <a:hlinkClick r:id="rId2" action="ppaction://hlinksldjump"/>
              </a:rPr>
              <a:t>obviously they can !</a:t>
            </a:r>
            <a:endParaRPr lang="en-AU" sz="2800" dirty="0" smtClean="0">
              <a:solidFill>
                <a:srgbClr val="00B0F0"/>
              </a:solidFill>
            </a:endParaRPr>
          </a:p>
          <a:p>
            <a:pPr marL="342900" indent="-342900">
              <a:buAutoNum type="alphaUcParenR"/>
            </a:pPr>
            <a:endParaRPr lang="en-AU" sz="2800" dirty="0" smtClean="0">
              <a:solidFill>
                <a:srgbClr val="00B0F0"/>
              </a:solidFill>
            </a:endParaRPr>
          </a:p>
          <a:p>
            <a:pPr marL="342900" indent="-342900">
              <a:buAutoNum type="alphaUcParenR"/>
            </a:pPr>
            <a:r>
              <a:rPr lang="en-AU" sz="2800" dirty="0" smtClean="0">
                <a:solidFill>
                  <a:srgbClr val="00B0F0"/>
                </a:solidFill>
              </a:rPr>
              <a:t> </a:t>
            </a:r>
            <a:r>
              <a:rPr lang="en-AU" sz="2800" dirty="0" smtClean="0">
                <a:solidFill>
                  <a:srgbClr val="00B0F0"/>
                </a:solidFill>
                <a:hlinkClick r:id="rId3" action="ppaction://hlinksldjump"/>
              </a:rPr>
              <a:t>nope not until there a couple of days old.</a:t>
            </a:r>
            <a:endParaRPr lang="en-A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>
          <a:xfrm>
            <a:off x="214282" y="1000108"/>
            <a:ext cx="8229600" cy="3686188"/>
            <a:chOff x="-214346" y="1071546"/>
            <a:chExt cx="8229600" cy="3686188"/>
          </a:xfrm>
        </p:grpSpPr>
        <p:sp>
          <p:nvSpPr>
            <p:cNvPr id="3" name="Rectangle 2"/>
            <p:cNvSpPr/>
            <p:nvPr/>
          </p:nvSpPr>
          <p:spPr>
            <a:xfrm>
              <a:off x="1142976" y="1071546"/>
              <a:ext cx="585791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AU" sz="7200" dirty="0" smtClean="0">
                  <a:solidFill>
                    <a:srgbClr val="FF0000"/>
                  </a:solidFill>
                </a:rPr>
                <a:t>W</a:t>
              </a:r>
              <a:r>
                <a:rPr lang="en-AU" sz="7200" dirty="0" smtClean="0">
                  <a:solidFill>
                    <a:schemeClr val="accent6">
                      <a:lumMod val="75000"/>
                    </a:schemeClr>
                  </a:solidFill>
                </a:rPr>
                <a:t>r</a:t>
              </a:r>
              <a:r>
                <a:rPr lang="en-AU" sz="7200" dirty="0" smtClean="0">
                  <a:solidFill>
                    <a:srgbClr val="FFC000"/>
                  </a:solidFill>
                </a:rPr>
                <a:t>o</a:t>
              </a:r>
              <a:r>
                <a:rPr lang="en-AU" sz="7200" dirty="0" smtClean="0">
                  <a:solidFill>
                    <a:srgbClr val="FFFF00"/>
                  </a:solidFill>
                </a:rPr>
                <a:t>n</a:t>
              </a:r>
              <a:r>
                <a:rPr lang="en-AU" sz="7200" dirty="0" smtClean="0">
                  <a:solidFill>
                    <a:srgbClr val="00B050"/>
                  </a:solidFill>
                </a:rPr>
                <a:t>g</a:t>
              </a:r>
              <a:r>
                <a:rPr lang="en-AU" sz="7200" dirty="0" smtClean="0"/>
                <a:t> </a:t>
              </a:r>
              <a:r>
                <a:rPr lang="en-AU" sz="7200" dirty="0" smtClean="0">
                  <a:solidFill>
                    <a:srgbClr val="92D050"/>
                  </a:solidFill>
                </a:rPr>
                <a:t>A</a:t>
              </a:r>
              <a:r>
                <a:rPr lang="en-AU" sz="7200" dirty="0" smtClean="0">
                  <a:solidFill>
                    <a:srgbClr val="0070C0"/>
                  </a:solidFill>
                </a:rPr>
                <a:t>n</a:t>
              </a:r>
              <a:r>
                <a:rPr lang="en-AU" sz="7200" dirty="0" smtClean="0">
                  <a:solidFill>
                    <a:srgbClr val="00B0F0"/>
                  </a:solidFill>
                </a:rPr>
                <a:t>s</a:t>
              </a:r>
              <a:r>
                <a:rPr lang="en-AU" sz="7200" dirty="0" smtClean="0">
                  <a:solidFill>
                    <a:srgbClr val="D16CFE"/>
                  </a:solidFill>
                </a:rPr>
                <a:t>w</a:t>
              </a:r>
              <a:r>
                <a:rPr lang="en-AU" sz="7200" dirty="0" smtClean="0">
                  <a:solidFill>
                    <a:srgbClr val="FF13FF"/>
                  </a:solidFill>
                </a:rPr>
                <a:t>e</a:t>
              </a:r>
              <a:r>
                <a:rPr lang="en-AU" sz="7200" dirty="0" smtClean="0">
                  <a:solidFill>
                    <a:srgbClr val="FA189F"/>
                  </a:solidFill>
                </a:rPr>
                <a:t>r</a:t>
              </a:r>
              <a:endParaRPr lang="en-AU" dirty="0"/>
            </a:p>
          </p:txBody>
        </p:sp>
        <p:sp>
          <p:nvSpPr>
            <p:cNvPr id="4" name="Content Placeholder 2"/>
            <p:cNvSpPr txBox="1">
              <a:spLocks/>
            </p:cNvSpPr>
            <p:nvPr/>
          </p:nvSpPr>
          <p:spPr>
            <a:xfrm>
              <a:off x="-214346" y="2643182"/>
              <a:ext cx="8229600" cy="2114552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r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y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FFC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g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D16CF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13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A189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n</a:t>
              </a:r>
            </a:p>
          </p:txBody>
        </p:sp>
      </p:grpSp>
      <p:sp>
        <p:nvSpPr>
          <p:cNvPr id="5" name="Left Arrow 4">
            <a:hlinkClick r:id="rId2" action="ppaction://hlinksldjump"/>
          </p:cNvPr>
          <p:cNvSpPr/>
          <p:nvPr/>
        </p:nvSpPr>
        <p:spPr>
          <a:xfrm>
            <a:off x="928662" y="4643446"/>
            <a:ext cx="2928958" cy="1785950"/>
          </a:xfrm>
          <a:prstGeom prst="leftArrow">
            <a:avLst/>
          </a:prstGeom>
          <a:solidFill>
            <a:srgbClr val="FA18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4398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C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o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r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r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e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16CFE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c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13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t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  <a:sym typeface="Wingdings" pitchFamily="2" charset="2"/>
              </a:rPr>
              <a:t></a:t>
            </a:r>
            <a:endParaRPr kumimoji="0" lang="en-AU" sz="80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64" y="3143248"/>
            <a:ext cx="9144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solidFill>
                  <a:srgbClr val="FF0000"/>
                </a:solidFill>
                <a:latin typeface="Arial Black" pitchFamily="34" charset="0"/>
              </a:rPr>
              <a:t>G</a:t>
            </a:r>
            <a:r>
              <a:rPr lang="en-AU" sz="4800" dirty="0" smtClean="0">
                <a:solidFill>
                  <a:srgbClr val="FFC000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FFFF00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00B050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00FFCC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0070C0"/>
                </a:solidFill>
                <a:latin typeface="Arial Black" pitchFamily="34" charset="0"/>
              </a:rPr>
              <a:t>h</a:t>
            </a:r>
            <a:r>
              <a:rPr lang="en-AU" sz="4800" dirty="0" smtClean="0">
                <a:solidFill>
                  <a:srgbClr val="00B0F0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7030A0"/>
                </a:solidFill>
                <a:latin typeface="Arial Black" pitchFamily="34" charset="0"/>
              </a:rPr>
              <a:t>n</a:t>
            </a:r>
            <a:r>
              <a:rPr lang="en-AU" sz="4800" dirty="0" smtClean="0">
                <a:solidFill>
                  <a:srgbClr val="D16CFE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solidFill>
                  <a:srgbClr val="FF0066"/>
                </a:solidFill>
                <a:latin typeface="Arial Black" pitchFamily="34" charset="0"/>
              </a:rPr>
              <a:t>x</a:t>
            </a:r>
            <a:r>
              <a:rPr lang="en-AU" sz="4800" dirty="0" smtClean="0">
                <a:solidFill>
                  <a:srgbClr val="FF13FF"/>
                </a:solidFill>
                <a:latin typeface="Arial Black" pitchFamily="34" charset="0"/>
              </a:rPr>
              <a:t>t </a:t>
            </a:r>
            <a:r>
              <a:rPr lang="en-AU" sz="4800" dirty="0" smtClean="0">
                <a:solidFill>
                  <a:srgbClr val="FF0000"/>
                </a:solidFill>
                <a:latin typeface="Arial Black" pitchFamily="34" charset="0"/>
              </a:rPr>
              <a:t>Q</a:t>
            </a:r>
            <a:r>
              <a:rPr lang="en-AU" sz="4800" dirty="0" smtClean="0">
                <a:solidFill>
                  <a:srgbClr val="FFC000"/>
                </a:solidFill>
                <a:latin typeface="Arial Black" pitchFamily="34" charset="0"/>
              </a:rPr>
              <a:t>u</a:t>
            </a:r>
            <a:r>
              <a:rPr lang="en-AU" sz="4800" dirty="0" smtClean="0">
                <a:solidFill>
                  <a:srgbClr val="FFFF00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solidFill>
                  <a:srgbClr val="00B050"/>
                </a:solidFill>
                <a:latin typeface="Arial Black" pitchFamily="34" charset="0"/>
              </a:rPr>
              <a:t>s</a:t>
            </a:r>
            <a:r>
              <a:rPr lang="en-AU" sz="4800" dirty="0" smtClean="0">
                <a:solidFill>
                  <a:srgbClr val="00B0F0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7030A0"/>
                </a:solidFill>
                <a:latin typeface="Arial Black" pitchFamily="34" charset="0"/>
              </a:rPr>
              <a:t>i</a:t>
            </a:r>
            <a:r>
              <a:rPr lang="en-AU" sz="4800" dirty="0" smtClean="0">
                <a:solidFill>
                  <a:srgbClr val="D16CFE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solidFill>
                  <a:srgbClr val="FF13FF"/>
                </a:solidFill>
                <a:latin typeface="Arial Black" pitchFamily="34" charset="0"/>
              </a:rPr>
              <a:t>n </a:t>
            </a:r>
            <a:r>
              <a:rPr lang="en-AU" sz="4800" b="1" dirty="0" smtClean="0">
                <a:solidFill>
                  <a:srgbClr val="FF13FF"/>
                </a:solidFill>
                <a:latin typeface="Arial Black" pitchFamily="34" charset="0"/>
                <a:sym typeface="Wingdings" pitchFamily="2" charset="2"/>
              </a:rPr>
              <a:t></a:t>
            </a:r>
            <a:endParaRPr lang="en-AU" sz="4800" b="1" dirty="0">
              <a:solidFill>
                <a:srgbClr val="00FFCC"/>
              </a:solidFill>
              <a:latin typeface="Arial Black" pitchFamily="34" charset="0"/>
            </a:endParaRPr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5214942" y="4429132"/>
            <a:ext cx="2357454" cy="1571636"/>
          </a:xfrm>
          <a:prstGeom prst="rightArrow">
            <a:avLst/>
          </a:prstGeom>
          <a:solidFill>
            <a:srgbClr val="D16C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71670" y="1000108"/>
            <a:ext cx="3286862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4400" dirty="0" smtClean="0">
                <a:solidFill>
                  <a:srgbClr val="FF0000"/>
                </a:solidFill>
              </a:rPr>
              <a:t>Q</a:t>
            </a:r>
            <a:r>
              <a:rPr lang="en-AU" sz="4400" dirty="0" smtClean="0">
                <a:solidFill>
                  <a:schemeClr val="accent6">
                    <a:lumMod val="75000"/>
                  </a:schemeClr>
                </a:solidFill>
              </a:rPr>
              <a:t>u</a:t>
            </a:r>
            <a:r>
              <a:rPr lang="en-AU" sz="4400" dirty="0" smtClean="0">
                <a:solidFill>
                  <a:srgbClr val="FFC000"/>
                </a:solidFill>
              </a:rPr>
              <a:t>e</a:t>
            </a:r>
            <a:r>
              <a:rPr lang="en-AU" sz="4400" dirty="0" smtClean="0">
                <a:solidFill>
                  <a:srgbClr val="FFFF00"/>
                </a:solidFill>
              </a:rPr>
              <a:t>s</a:t>
            </a:r>
            <a:r>
              <a:rPr lang="en-AU" sz="4400" dirty="0" smtClean="0">
                <a:solidFill>
                  <a:srgbClr val="00B050"/>
                </a:solidFill>
              </a:rPr>
              <a:t>t</a:t>
            </a:r>
            <a:r>
              <a:rPr lang="en-AU" sz="4400" dirty="0" smtClean="0">
                <a:solidFill>
                  <a:srgbClr val="92D050"/>
                </a:solidFill>
              </a:rPr>
              <a:t>i</a:t>
            </a:r>
            <a:r>
              <a:rPr lang="en-AU" sz="4400" dirty="0" smtClean="0">
                <a:solidFill>
                  <a:srgbClr val="0070C0"/>
                </a:solidFill>
              </a:rPr>
              <a:t>o</a:t>
            </a:r>
            <a:r>
              <a:rPr lang="en-AU" sz="4400" dirty="0" smtClean="0">
                <a:solidFill>
                  <a:srgbClr val="00B0F0"/>
                </a:solidFill>
              </a:rPr>
              <a:t>n  </a:t>
            </a:r>
            <a:r>
              <a:rPr lang="en-AU" sz="4400" dirty="0" smtClean="0">
                <a:solidFill>
                  <a:srgbClr val="00B050"/>
                </a:solidFill>
              </a:rPr>
              <a:t>ten</a:t>
            </a:r>
          </a:p>
          <a:p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785786" y="2357430"/>
            <a:ext cx="7500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solidFill>
                  <a:srgbClr val="FA189F"/>
                </a:solidFill>
              </a:rPr>
              <a:t>Are ragdoll cats indoor or outdoor cats?</a:t>
            </a:r>
            <a:endParaRPr lang="en-AU" sz="2800" dirty="0">
              <a:solidFill>
                <a:srgbClr val="FA189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3214686"/>
            <a:ext cx="84296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en-AU" dirty="0" smtClean="0">
                <a:solidFill>
                  <a:srgbClr val="FF99FF"/>
                </a:solidFill>
                <a:hlinkClick r:id="rId2" action="ppaction://hlinksldjump"/>
              </a:rPr>
              <a:t>Completely out door!</a:t>
            </a:r>
            <a:endParaRPr lang="en-AU" dirty="0" smtClean="0">
              <a:solidFill>
                <a:srgbClr val="FF99FF"/>
              </a:solidFill>
            </a:endParaRPr>
          </a:p>
          <a:p>
            <a:pPr marL="342900" indent="-342900">
              <a:buAutoNum type="alphaUcParenR"/>
            </a:pPr>
            <a:endParaRPr lang="en-AU" dirty="0" smtClean="0">
              <a:solidFill>
                <a:srgbClr val="FF99FF"/>
              </a:solidFill>
            </a:endParaRPr>
          </a:p>
          <a:p>
            <a:pPr marL="342900" indent="-342900">
              <a:buAutoNum type="alphaUcParenR"/>
            </a:pPr>
            <a:r>
              <a:rPr lang="en-AU" dirty="0" smtClean="0">
                <a:solidFill>
                  <a:srgbClr val="FF99FF"/>
                </a:solidFill>
                <a:hlinkClick r:id="rId3" action="ppaction://hlinksldjump"/>
              </a:rPr>
              <a:t> indoor </a:t>
            </a:r>
            <a:endParaRPr lang="en-AU" dirty="0" smtClean="0">
              <a:solidFill>
                <a:srgbClr val="FF99FF"/>
              </a:solidFill>
            </a:endParaRPr>
          </a:p>
          <a:p>
            <a:pPr marL="342900" indent="-342900">
              <a:buAutoNum type="alphaUcParenR"/>
            </a:pPr>
            <a:endParaRPr lang="en-AU" dirty="0" smtClean="0">
              <a:solidFill>
                <a:srgbClr val="FF99FF"/>
              </a:solidFill>
            </a:endParaRPr>
          </a:p>
          <a:p>
            <a:pPr marL="342900" indent="-342900">
              <a:buAutoNum type="alphaUcParenR"/>
            </a:pPr>
            <a:r>
              <a:rPr lang="en-AU" dirty="0" smtClean="0">
                <a:solidFill>
                  <a:srgbClr val="FF99FF"/>
                </a:solidFill>
              </a:rPr>
              <a:t> </a:t>
            </a:r>
            <a:r>
              <a:rPr lang="en-AU" dirty="0" smtClean="0">
                <a:solidFill>
                  <a:srgbClr val="FF99FF"/>
                </a:solidFill>
                <a:hlinkClick r:id="rId2" action="ppaction://hlinksldjump"/>
              </a:rPr>
              <a:t>both </a:t>
            </a:r>
            <a:endParaRPr lang="en-AU" dirty="0">
              <a:solidFill>
                <a:srgbClr val="FF99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Autofit/>
          </a:bodyPr>
          <a:lstStyle/>
          <a:p>
            <a:r>
              <a:rPr lang="en-AU" sz="7200" dirty="0" smtClean="0">
                <a:solidFill>
                  <a:srgbClr val="FF0000"/>
                </a:solidFill>
              </a:rPr>
              <a:t>W</a:t>
            </a:r>
            <a:r>
              <a:rPr lang="en-AU" sz="7200" dirty="0" smtClean="0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en-AU" sz="7200" dirty="0" smtClean="0">
                <a:solidFill>
                  <a:srgbClr val="FFC000"/>
                </a:solidFill>
              </a:rPr>
              <a:t>o</a:t>
            </a:r>
            <a:r>
              <a:rPr lang="en-AU" sz="7200" dirty="0" smtClean="0">
                <a:solidFill>
                  <a:srgbClr val="FFFF00"/>
                </a:solidFill>
              </a:rPr>
              <a:t>n</a:t>
            </a:r>
            <a:r>
              <a:rPr lang="en-AU" sz="7200" dirty="0" smtClean="0">
                <a:solidFill>
                  <a:srgbClr val="00B050"/>
                </a:solidFill>
              </a:rPr>
              <a:t>g</a:t>
            </a:r>
            <a:r>
              <a:rPr lang="en-AU" sz="7200" dirty="0" smtClean="0"/>
              <a:t> </a:t>
            </a:r>
            <a:r>
              <a:rPr lang="en-AU" sz="7200" dirty="0" smtClean="0">
                <a:solidFill>
                  <a:srgbClr val="92D050"/>
                </a:solidFill>
              </a:rPr>
              <a:t>A</a:t>
            </a:r>
            <a:r>
              <a:rPr lang="en-AU" sz="7200" dirty="0" smtClean="0">
                <a:solidFill>
                  <a:srgbClr val="0070C0"/>
                </a:solidFill>
              </a:rPr>
              <a:t>n</a:t>
            </a:r>
            <a:r>
              <a:rPr lang="en-AU" sz="7200" dirty="0" smtClean="0">
                <a:solidFill>
                  <a:srgbClr val="00B0F0"/>
                </a:solidFill>
              </a:rPr>
              <a:t>s</a:t>
            </a:r>
            <a:r>
              <a:rPr lang="en-AU" sz="7200" dirty="0" smtClean="0">
                <a:solidFill>
                  <a:srgbClr val="D16CFE"/>
                </a:solidFill>
              </a:rPr>
              <a:t>w</a:t>
            </a:r>
            <a:r>
              <a:rPr lang="en-AU" sz="7200" dirty="0" smtClean="0">
                <a:solidFill>
                  <a:srgbClr val="FF13FF"/>
                </a:solidFill>
              </a:rPr>
              <a:t>e</a:t>
            </a:r>
            <a:r>
              <a:rPr lang="en-AU" sz="7200" dirty="0" smtClean="0">
                <a:solidFill>
                  <a:srgbClr val="FA189F"/>
                </a:solidFill>
              </a:rPr>
              <a:t>r</a:t>
            </a:r>
            <a:endParaRPr lang="en-AU" sz="7200" dirty="0">
              <a:solidFill>
                <a:srgbClr val="FA189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857496"/>
            <a:ext cx="8229600" cy="21145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AU" sz="8800" dirty="0" smtClean="0">
                <a:solidFill>
                  <a:srgbClr val="FF0000"/>
                </a:solidFill>
              </a:rPr>
              <a:t>T</a:t>
            </a:r>
            <a:r>
              <a:rPr lang="en-AU" sz="8800" dirty="0" smtClean="0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en-AU" sz="8800" dirty="0" smtClean="0">
                <a:solidFill>
                  <a:srgbClr val="FFFF00"/>
                </a:solidFill>
              </a:rPr>
              <a:t>y</a:t>
            </a:r>
            <a:r>
              <a:rPr lang="en-AU" sz="8800" dirty="0" smtClean="0"/>
              <a:t> </a:t>
            </a:r>
            <a:r>
              <a:rPr lang="en-AU" sz="8800" dirty="0" smtClean="0">
                <a:solidFill>
                  <a:srgbClr val="00FFCC"/>
                </a:solidFill>
              </a:rPr>
              <a:t>a</a:t>
            </a:r>
            <a:r>
              <a:rPr lang="en-AU" sz="8800" dirty="0" smtClean="0">
                <a:solidFill>
                  <a:srgbClr val="00B0F0"/>
                </a:solidFill>
              </a:rPr>
              <a:t>g</a:t>
            </a:r>
            <a:r>
              <a:rPr lang="en-AU" sz="8800" dirty="0" smtClean="0">
                <a:solidFill>
                  <a:srgbClr val="D16CFE"/>
                </a:solidFill>
              </a:rPr>
              <a:t>a</a:t>
            </a:r>
            <a:r>
              <a:rPr lang="en-AU" sz="8800" dirty="0" smtClean="0">
                <a:solidFill>
                  <a:srgbClr val="FF13FF"/>
                </a:solidFill>
              </a:rPr>
              <a:t>i</a:t>
            </a:r>
            <a:r>
              <a:rPr lang="en-AU" sz="8800" dirty="0" smtClean="0">
                <a:solidFill>
                  <a:srgbClr val="FA189F"/>
                </a:solidFill>
              </a:rPr>
              <a:t>n</a:t>
            </a:r>
            <a:endParaRPr lang="en-AU" sz="8800" dirty="0">
              <a:solidFill>
                <a:srgbClr val="FA189F"/>
              </a:solidFill>
            </a:endParaRPr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1857356" y="4643446"/>
            <a:ext cx="2928958" cy="1785950"/>
          </a:xfrm>
          <a:prstGeom prst="leftArrow">
            <a:avLst/>
          </a:prstGeom>
          <a:solidFill>
            <a:srgbClr val="FA18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>
          <a:xfrm>
            <a:off x="214282" y="1000108"/>
            <a:ext cx="8229600" cy="3686188"/>
            <a:chOff x="-214346" y="1071546"/>
            <a:chExt cx="8229600" cy="3686188"/>
          </a:xfrm>
        </p:grpSpPr>
        <p:sp>
          <p:nvSpPr>
            <p:cNvPr id="3" name="Rectangle 2"/>
            <p:cNvSpPr/>
            <p:nvPr/>
          </p:nvSpPr>
          <p:spPr>
            <a:xfrm>
              <a:off x="1142976" y="1071546"/>
              <a:ext cx="585791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AU" sz="7200" dirty="0" smtClean="0">
                  <a:solidFill>
                    <a:srgbClr val="FF0000"/>
                  </a:solidFill>
                </a:rPr>
                <a:t>W</a:t>
              </a:r>
              <a:r>
                <a:rPr lang="en-AU" sz="7200" dirty="0" smtClean="0">
                  <a:solidFill>
                    <a:schemeClr val="accent6">
                      <a:lumMod val="75000"/>
                    </a:schemeClr>
                  </a:solidFill>
                </a:rPr>
                <a:t>r</a:t>
              </a:r>
              <a:r>
                <a:rPr lang="en-AU" sz="7200" dirty="0" smtClean="0">
                  <a:solidFill>
                    <a:srgbClr val="FFC000"/>
                  </a:solidFill>
                </a:rPr>
                <a:t>o</a:t>
              </a:r>
              <a:r>
                <a:rPr lang="en-AU" sz="7200" dirty="0" smtClean="0">
                  <a:solidFill>
                    <a:srgbClr val="FFFF00"/>
                  </a:solidFill>
                </a:rPr>
                <a:t>n</a:t>
              </a:r>
              <a:r>
                <a:rPr lang="en-AU" sz="7200" dirty="0" smtClean="0">
                  <a:solidFill>
                    <a:srgbClr val="00B050"/>
                  </a:solidFill>
                </a:rPr>
                <a:t>g</a:t>
              </a:r>
              <a:r>
                <a:rPr lang="en-AU" sz="7200" dirty="0" smtClean="0"/>
                <a:t> </a:t>
              </a:r>
              <a:r>
                <a:rPr lang="en-AU" sz="7200" dirty="0" smtClean="0">
                  <a:solidFill>
                    <a:srgbClr val="92D050"/>
                  </a:solidFill>
                </a:rPr>
                <a:t>A</a:t>
              </a:r>
              <a:r>
                <a:rPr lang="en-AU" sz="7200" dirty="0" smtClean="0">
                  <a:solidFill>
                    <a:srgbClr val="0070C0"/>
                  </a:solidFill>
                </a:rPr>
                <a:t>n</a:t>
              </a:r>
              <a:r>
                <a:rPr lang="en-AU" sz="7200" dirty="0" smtClean="0">
                  <a:solidFill>
                    <a:srgbClr val="00B0F0"/>
                  </a:solidFill>
                </a:rPr>
                <a:t>s</a:t>
              </a:r>
              <a:r>
                <a:rPr lang="en-AU" sz="7200" dirty="0" smtClean="0">
                  <a:solidFill>
                    <a:srgbClr val="D16CFE"/>
                  </a:solidFill>
                </a:rPr>
                <a:t>w</a:t>
              </a:r>
              <a:r>
                <a:rPr lang="en-AU" sz="7200" dirty="0" smtClean="0">
                  <a:solidFill>
                    <a:srgbClr val="FF13FF"/>
                  </a:solidFill>
                </a:rPr>
                <a:t>e</a:t>
              </a:r>
              <a:r>
                <a:rPr lang="en-AU" sz="7200" dirty="0" smtClean="0">
                  <a:solidFill>
                    <a:srgbClr val="FA189F"/>
                  </a:solidFill>
                </a:rPr>
                <a:t>r</a:t>
              </a:r>
              <a:endParaRPr lang="en-AU" dirty="0"/>
            </a:p>
          </p:txBody>
        </p:sp>
        <p:sp>
          <p:nvSpPr>
            <p:cNvPr id="4" name="Content Placeholder 2"/>
            <p:cNvSpPr txBox="1">
              <a:spLocks/>
            </p:cNvSpPr>
            <p:nvPr/>
          </p:nvSpPr>
          <p:spPr>
            <a:xfrm>
              <a:off x="-214346" y="2643182"/>
              <a:ext cx="8229600" cy="2114552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r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y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FFCC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g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D16CF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13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</a:t>
              </a:r>
              <a:r>
                <a:rPr kumimoji="0" lang="en-AU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A189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n</a:t>
              </a:r>
            </a:p>
          </p:txBody>
        </p:sp>
      </p:grpSp>
      <p:sp>
        <p:nvSpPr>
          <p:cNvPr id="5" name="Left Arrow 4">
            <a:hlinkClick r:id="rId2" action="ppaction://hlinksldjump"/>
          </p:cNvPr>
          <p:cNvSpPr/>
          <p:nvPr/>
        </p:nvSpPr>
        <p:spPr>
          <a:xfrm>
            <a:off x="928662" y="4643446"/>
            <a:ext cx="2928958" cy="1785950"/>
          </a:xfrm>
          <a:prstGeom prst="leftArrow">
            <a:avLst/>
          </a:prstGeom>
          <a:solidFill>
            <a:srgbClr val="FA18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0.gstatic.com/images?q=tbn:O2XQ29UhDlkxxM:http://3.bp.blogspot.com/_B0OIClu7uQ4/Sfip63EJ73I/AAAAAAAAA28/r88UYNMi2dk/s400/Cat%2BSmil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71538" y="642918"/>
            <a:ext cx="592935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b="1" dirty="0" smtClean="0">
                <a:solidFill>
                  <a:srgbClr val="FF0000"/>
                </a:solidFill>
                <a:latin typeface="Arial Black" pitchFamily="34" charset="0"/>
              </a:rPr>
              <a:t>G</a:t>
            </a:r>
            <a:r>
              <a:rPr lang="en-AU" sz="4800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o</a:t>
            </a:r>
            <a:r>
              <a:rPr lang="en-AU" sz="4800" b="1" dirty="0" smtClean="0">
                <a:solidFill>
                  <a:srgbClr val="FFC000"/>
                </a:solidFill>
                <a:latin typeface="Arial Black" pitchFamily="34" charset="0"/>
              </a:rPr>
              <a:t>o</a:t>
            </a:r>
            <a:r>
              <a:rPr lang="en-AU" sz="4800" b="1" dirty="0" smtClean="0">
                <a:solidFill>
                  <a:srgbClr val="FFFF00"/>
                </a:solidFill>
                <a:latin typeface="Arial Black" pitchFamily="34" charset="0"/>
              </a:rPr>
              <a:t>d</a:t>
            </a:r>
            <a:r>
              <a:rPr lang="en-AU" sz="4800" b="1" dirty="0" smtClean="0">
                <a:solidFill>
                  <a:srgbClr val="FF99FF"/>
                </a:solidFill>
                <a:latin typeface="Arial Black" pitchFamily="34" charset="0"/>
              </a:rPr>
              <a:t> </a:t>
            </a:r>
            <a:r>
              <a:rPr lang="en-AU" sz="4800" b="1" dirty="0" smtClean="0">
                <a:solidFill>
                  <a:srgbClr val="00B050"/>
                </a:solidFill>
                <a:latin typeface="Arial Black" pitchFamily="34" charset="0"/>
              </a:rPr>
              <a:t>j</a:t>
            </a:r>
            <a:r>
              <a:rPr lang="en-AU" sz="4800" b="1" dirty="0" smtClean="0">
                <a:solidFill>
                  <a:srgbClr val="92D050"/>
                </a:solidFill>
                <a:latin typeface="Arial Black" pitchFamily="34" charset="0"/>
              </a:rPr>
              <a:t>o</a:t>
            </a:r>
            <a:r>
              <a:rPr lang="en-AU" sz="4800" b="1" dirty="0" smtClean="0">
                <a:solidFill>
                  <a:srgbClr val="00FFCC"/>
                </a:solidFill>
                <a:latin typeface="Arial Black" pitchFamily="34" charset="0"/>
              </a:rPr>
              <a:t>b</a:t>
            </a:r>
            <a:r>
              <a:rPr lang="en-AU" sz="4800" b="1" dirty="0" smtClean="0">
                <a:solidFill>
                  <a:srgbClr val="FF99FF"/>
                </a:solidFill>
                <a:latin typeface="Arial Black" pitchFamily="34" charset="0"/>
              </a:rPr>
              <a:t> </a:t>
            </a:r>
            <a:r>
              <a:rPr lang="en-AU" sz="4800" b="1" dirty="0" smtClean="0">
                <a:solidFill>
                  <a:srgbClr val="0070C0"/>
                </a:solidFill>
                <a:latin typeface="Arial Black" pitchFamily="34" charset="0"/>
              </a:rPr>
              <a:t>y</a:t>
            </a:r>
            <a:r>
              <a:rPr lang="en-AU" sz="4800" b="1" dirty="0" smtClean="0">
                <a:solidFill>
                  <a:srgbClr val="00B0F0"/>
                </a:solidFill>
                <a:latin typeface="Arial Black" pitchFamily="34" charset="0"/>
              </a:rPr>
              <a:t>o</a:t>
            </a:r>
            <a:r>
              <a:rPr lang="en-AU" sz="4800" b="1" dirty="0" smtClean="0">
                <a:solidFill>
                  <a:srgbClr val="7030A0"/>
                </a:solidFill>
                <a:latin typeface="Arial Black" pitchFamily="34" charset="0"/>
              </a:rPr>
              <a:t>u</a:t>
            </a:r>
            <a:r>
              <a:rPr lang="en-AU" sz="4800" b="1" dirty="0" smtClean="0">
                <a:solidFill>
                  <a:srgbClr val="FF99FF"/>
                </a:solidFill>
                <a:latin typeface="Arial Black" pitchFamily="34" charset="0"/>
              </a:rPr>
              <a:t> </a:t>
            </a:r>
            <a:r>
              <a:rPr lang="en-AU" sz="48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 Black" pitchFamily="34" charset="0"/>
              </a:rPr>
              <a:t>h</a:t>
            </a:r>
            <a:r>
              <a:rPr lang="en-AU" sz="4800" b="1" dirty="0" smtClean="0">
                <a:solidFill>
                  <a:srgbClr val="D16CFE"/>
                </a:solidFill>
                <a:latin typeface="Arial Black" pitchFamily="34" charset="0"/>
              </a:rPr>
              <a:t>a</a:t>
            </a:r>
            <a:r>
              <a:rPr lang="en-AU" sz="4800" b="1" dirty="0" smtClean="0">
                <a:solidFill>
                  <a:srgbClr val="FF0066"/>
                </a:solidFill>
                <a:latin typeface="Arial Black" pitchFamily="34" charset="0"/>
              </a:rPr>
              <a:t>v</a:t>
            </a:r>
            <a:r>
              <a:rPr lang="en-AU" sz="4800" b="1" dirty="0" smtClean="0">
                <a:solidFill>
                  <a:srgbClr val="FA189F"/>
                </a:solidFill>
                <a:latin typeface="Arial Black" pitchFamily="34" charset="0"/>
              </a:rPr>
              <a:t>e</a:t>
            </a:r>
            <a:r>
              <a:rPr lang="en-AU" sz="4800" b="1" dirty="0" smtClean="0">
                <a:solidFill>
                  <a:srgbClr val="FF99FF"/>
                </a:solidFill>
                <a:latin typeface="Arial Black" pitchFamily="34" charset="0"/>
              </a:rPr>
              <a:t> </a:t>
            </a:r>
          </a:p>
          <a:p>
            <a:endParaRPr lang="en-AU" sz="4800" b="1" dirty="0" smtClean="0">
              <a:solidFill>
                <a:srgbClr val="FF99FF"/>
              </a:solidFill>
              <a:latin typeface="Arial Black" pitchFamily="34" charset="0"/>
            </a:endParaRPr>
          </a:p>
          <a:p>
            <a:r>
              <a:rPr lang="en-AU" sz="4800" b="1" dirty="0" smtClean="0">
                <a:solidFill>
                  <a:schemeClr val="bg1"/>
                </a:solidFill>
                <a:latin typeface="Arial Black" pitchFamily="34" charset="0"/>
              </a:rPr>
              <a:t>finished !!</a:t>
            </a:r>
          </a:p>
          <a:p>
            <a:endParaRPr lang="en-AU" sz="4800" dirty="0" smtClean="0">
              <a:solidFill>
                <a:srgbClr val="FF99FF"/>
              </a:solidFill>
            </a:endParaRPr>
          </a:p>
          <a:p>
            <a:endParaRPr lang="en-AU" sz="4800" dirty="0" smtClean="0">
              <a:solidFill>
                <a:srgbClr val="FF99FF"/>
              </a:solidFill>
            </a:endParaRPr>
          </a:p>
          <a:p>
            <a:r>
              <a:rPr lang="en-AU" sz="4800" b="1" dirty="0" smtClean="0">
                <a:solidFill>
                  <a:srgbClr val="D16CFE"/>
                </a:solidFill>
                <a:latin typeface="Arial Black" pitchFamily="34" charset="0"/>
              </a:rPr>
              <a:t>Y</a:t>
            </a:r>
            <a:r>
              <a:rPr lang="en-AU" sz="4800" b="1" dirty="0" smtClean="0">
                <a:solidFill>
                  <a:srgbClr val="00FFCC"/>
                </a:solidFill>
                <a:latin typeface="Arial Black" pitchFamily="34" charset="0"/>
              </a:rPr>
              <a:t>a</a:t>
            </a:r>
            <a:r>
              <a:rPr lang="en-AU" sz="4800" b="1" dirty="0" smtClean="0">
                <a:solidFill>
                  <a:srgbClr val="D16CFE"/>
                </a:solidFill>
                <a:latin typeface="Arial Black" pitchFamily="34" charset="0"/>
              </a:rPr>
              <a:t>y</a:t>
            </a:r>
            <a:r>
              <a:rPr lang="en-AU" sz="4800" b="1" dirty="0" smtClean="0">
                <a:solidFill>
                  <a:srgbClr val="FF99FF"/>
                </a:solidFill>
                <a:latin typeface="Arial Black" pitchFamily="34" charset="0"/>
              </a:rPr>
              <a:t> </a:t>
            </a:r>
            <a:r>
              <a:rPr lang="en-AU" sz="4800" b="1" dirty="0" smtClean="0">
                <a:solidFill>
                  <a:srgbClr val="FFFF00"/>
                </a:solidFill>
                <a:latin typeface="Arial Black" pitchFamily="34" charset="0"/>
                <a:sym typeface="Wingdings" pitchFamily="2" charset="2"/>
              </a:rPr>
              <a:t></a:t>
            </a:r>
            <a:endParaRPr lang="en-AU" sz="4800" b="1" dirty="0" smtClean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en-AU" sz="8000" dirty="0" smtClean="0">
                <a:solidFill>
                  <a:srgbClr val="FF0000"/>
                </a:solidFill>
                <a:latin typeface="Arial Black" pitchFamily="34" charset="0"/>
              </a:rPr>
              <a:t>C</a:t>
            </a:r>
            <a:r>
              <a:rPr lang="en-AU" sz="8000" dirty="0" smtClean="0">
                <a:solidFill>
                  <a:srgbClr val="FFC000"/>
                </a:solidFill>
                <a:latin typeface="Arial Black" pitchFamily="34" charset="0"/>
              </a:rPr>
              <a:t>o</a:t>
            </a:r>
            <a:r>
              <a:rPr lang="en-AU" sz="8000" dirty="0" smtClean="0">
                <a:solidFill>
                  <a:srgbClr val="FFFF00"/>
                </a:solidFill>
                <a:latin typeface="Arial Black" pitchFamily="34" charset="0"/>
              </a:rPr>
              <a:t>r</a:t>
            </a:r>
            <a:r>
              <a:rPr lang="en-AU" sz="8000" dirty="0" smtClean="0">
                <a:solidFill>
                  <a:srgbClr val="00B050"/>
                </a:solidFill>
                <a:latin typeface="Arial Black" pitchFamily="34" charset="0"/>
              </a:rPr>
              <a:t>r</a:t>
            </a:r>
            <a:r>
              <a:rPr lang="en-AU" sz="8000" dirty="0" smtClean="0">
                <a:solidFill>
                  <a:srgbClr val="00B0F0"/>
                </a:solidFill>
                <a:latin typeface="Arial Black" pitchFamily="34" charset="0"/>
              </a:rPr>
              <a:t>e</a:t>
            </a:r>
            <a:r>
              <a:rPr lang="en-AU" sz="8000" dirty="0" smtClean="0">
                <a:solidFill>
                  <a:srgbClr val="D16CFE"/>
                </a:solidFill>
                <a:latin typeface="Arial Black" pitchFamily="34" charset="0"/>
              </a:rPr>
              <a:t>c</a:t>
            </a:r>
            <a:r>
              <a:rPr lang="en-AU" sz="8000" dirty="0" smtClean="0">
                <a:solidFill>
                  <a:srgbClr val="FF13FF"/>
                </a:solidFill>
                <a:latin typeface="Arial Black" pitchFamily="34" charset="0"/>
              </a:rPr>
              <a:t>t</a:t>
            </a:r>
            <a:r>
              <a:rPr lang="en-AU" sz="80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AU" sz="8000" dirty="0" smtClean="0">
                <a:solidFill>
                  <a:srgbClr val="7030A0"/>
                </a:solidFill>
                <a:latin typeface="Arial Black" pitchFamily="34" charset="0"/>
                <a:sym typeface="Wingdings" pitchFamily="2" charset="2"/>
              </a:rPr>
              <a:t></a:t>
            </a:r>
            <a:endParaRPr lang="en-AU" sz="8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64" y="3143248"/>
            <a:ext cx="9144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solidFill>
                  <a:srgbClr val="FF0000"/>
                </a:solidFill>
                <a:latin typeface="Arial Black" pitchFamily="34" charset="0"/>
              </a:rPr>
              <a:t>G</a:t>
            </a:r>
            <a:r>
              <a:rPr lang="en-AU" sz="4800" dirty="0" smtClean="0">
                <a:solidFill>
                  <a:srgbClr val="FFC000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FFFF00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00B050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00FFCC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0070C0"/>
                </a:solidFill>
                <a:latin typeface="Arial Black" pitchFamily="34" charset="0"/>
              </a:rPr>
              <a:t>h</a:t>
            </a:r>
            <a:r>
              <a:rPr lang="en-AU" sz="4800" dirty="0" smtClean="0">
                <a:solidFill>
                  <a:srgbClr val="00B0F0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7030A0"/>
                </a:solidFill>
                <a:latin typeface="Arial Black" pitchFamily="34" charset="0"/>
              </a:rPr>
              <a:t>n</a:t>
            </a:r>
            <a:r>
              <a:rPr lang="en-AU" sz="4800" dirty="0" smtClean="0">
                <a:solidFill>
                  <a:srgbClr val="D16CFE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solidFill>
                  <a:srgbClr val="FF0066"/>
                </a:solidFill>
                <a:latin typeface="Arial Black" pitchFamily="34" charset="0"/>
              </a:rPr>
              <a:t>x</a:t>
            </a:r>
            <a:r>
              <a:rPr lang="en-AU" sz="4800" dirty="0" smtClean="0">
                <a:solidFill>
                  <a:srgbClr val="FF13FF"/>
                </a:solidFill>
                <a:latin typeface="Arial Black" pitchFamily="34" charset="0"/>
              </a:rPr>
              <a:t>t </a:t>
            </a:r>
            <a:r>
              <a:rPr lang="en-AU" sz="4800" dirty="0" smtClean="0">
                <a:solidFill>
                  <a:srgbClr val="FF0000"/>
                </a:solidFill>
                <a:latin typeface="Arial Black" pitchFamily="34" charset="0"/>
              </a:rPr>
              <a:t>Q</a:t>
            </a:r>
            <a:r>
              <a:rPr lang="en-AU" sz="4800" dirty="0" smtClean="0">
                <a:solidFill>
                  <a:srgbClr val="FFC000"/>
                </a:solidFill>
                <a:latin typeface="Arial Black" pitchFamily="34" charset="0"/>
              </a:rPr>
              <a:t>u</a:t>
            </a:r>
            <a:r>
              <a:rPr lang="en-AU" sz="4800" dirty="0" smtClean="0">
                <a:solidFill>
                  <a:srgbClr val="FFFF00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solidFill>
                  <a:srgbClr val="00B050"/>
                </a:solidFill>
                <a:latin typeface="Arial Black" pitchFamily="34" charset="0"/>
              </a:rPr>
              <a:t>s</a:t>
            </a:r>
            <a:r>
              <a:rPr lang="en-AU" sz="4800" dirty="0" smtClean="0">
                <a:solidFill>
                  <a:srgbClr val="00B0F0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7030A0"/>
                </a:solidFill>
                <a:latin typeface="Arial Black" pitchFamily="34" charset="0"/>
              </a:rPr>
              <a:t>i</a:t>
            </a:r>
            <a:r>
              <a:rPr lang="en-AU" sz="4800" dirty="0" smtClean="0">
                <a:solidFill>
                  <a:srgbClr val="D16CFE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solidFill>
                  <a:srgbClr val="FF13FF"/>
                </a:solidFill>
                <a:latin typeface="Arial Black" pitchFamily="34" charset="0"/>
              </a:rPr>
              <a:t>n </a:t>
            </a:r>
            <a:r>
              <a:rPr lang="en-AU" sz="4800" b="1" dirty="0" smtClean="0">
                <a:solidFill>
                  <a:srgbClr val="FF13FF"/>
                </a:solidFill>
                <a:latin typeface="Arial Black" pitchFamily="34" charset="0"/>
                <a:sym typeface="Wingdings" pitchFamily="2" charset="2"/>
              </a:rPr>
              <a:t></a:t>
            </a:r>
            <a:endParaRPr lang="en-AU" sz="4800" b="1" dirty="0">
              <a:solidFill>
                <a:srgbClr val="00FFCC"/>
              </a:solidFill>
              <a:latin typeface="Arial Black" pitchFamily="34" charset="0"/>
            </a:endParaRPr>
          </a:p>
        </p:txBody>
      </p:sp>
      <p:sp>
        <p:nvSpPr>
          <p:cNvPr id="6" name="Right Arrow 5">
            <a:hlinkClick r:id="rId2" action="ppaction://hlinksldjump"/>
          </p:cNvPr>
          <p:cNvSpPr/>
          <p:nvPr/>
        </p:nvSpPr>
        <p:spPr>
          <a:xfrm>
            <a:off x="5214942" y="4429132"/>
            <a:ext cx="2357454" cy="1571636"/>
          </a:xfrm>
          <a:prstGeom prst="rightArrow">
            <a:avLst/>
          </a:prstGeom>
          <a:solidFill>
            <a:srgbClr val="D16C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Q</a:t>
            </a:r>
            <a:r>
              <a:rPr lang="en-AU" dirty="0" smtClean="0">
                <a:solidFill>
                  <a:srgbClr val="FFC000"/>
                </a:solidFill>
              </a:rPr>
              <a:t>u</a:t>
            </a:r>
            <a:r>
              <a:rPr lang="en-AU" dirty="0" smtClean="0">
                <a:solidFill>
                  <a:srgbClr val="FFFF00"/>
                </a:solidFill>
              </a:rPr>
              <a:t>e</a:t>
            </a:r>
            <a:r>
              <a:rPr lang="en-AU" dirty="0" smtClean="0">
                <a:solidFill>
                  <a:srgbClr val="00B050"/>
                </a:solidFill>
              </a:rPr>
              <a:t>s</a:t>
            </a:r>
            <a:r>
              <a:rPr lang="en-AU" dirty="0" smtClean="0">
                <a:solidFill>
                  <a:srgbClr val="00B0F0"/>
                </a:solidFill>
              </a:rPr>
              <a:t>t</a:t>
            </a:r>
            <a:r>
              <a:rPr lang="en-AU" dirty="0" smtClean="0">
                <a:solidFill>
                  <a:srgbClr val="00FFCC"/>
                </a:solidFill>
              </a:rPr>
              <a:t>i</a:t>
            </a:r>
            <a:r>
              <a:rPr lang="en-AU" dirty="0" smtClean="0">
                <a:solidFill>
                  <a:srgbClr val="7030A0"/>
                </a:solidFill>
              </a:rPr>
              <a:t>o</a:t>
            </a:r>
            <a:r>
              <a:rPr lang="en-AU" dirty="0" smtClean="0">
                <a:solidFill>
                  <a:srgbClr val="D16CFE"/>
                </a:solidFill>
              </a:rPr>
              <a:t>n</a:t>
            </a:r>
            <a:r>
              <a:rPr lang="en-AU" sz="6600" dirty="0" smtClean="0"/>
              <a:t> </a:t>
            </a:r>
            <a:r>
              <a:rPr lang="en-AU" dirty="0" smtClean="0">
                <a:solidFill>
                  <a:srgbClr val="FF0066"/>
                </a:solidFill>
              </a:rPr>
              <a:t>T</a:t>
            </a:r>
            <a:r>
              <a:rPr lang="en-AU" dirty="0" smtClean="0">
                <a:solidFill>
                  <a:srgbClr val="FF13FF"/>
                </a:solidFill>
              </a:rPr>
              <a:t>w</a:t>
            </a:r>
            <a:r>
              <a:rPr lang="en-AU" dirty="0" smtClean="0">
                <a:solidFill>
                  <a:srgbClr val="FF99FF"/>
                </a:solidFill>
              </a:rPr>
              <a:t>o</a:t>
            </a:r>
            <a:r>
              <a:rPr lang="en-AU" dirty="0" smtClean="0">
                <a:solidFill>
                  <a:srgbClr val="FF0000"/>
                </a:solidFill>
              </a:rPr>
              <a:t>?</a:t>
            </a:r>
            <a:endParaRPr lang="en-AU" sz="66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2000240"/>
            <a:ext cx="6858048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D16CFE"/>
                </a:solidFill>
              </a:rPr>
              <a:t>How Many Bones Do Cats Have In There Body?</a:t>
            </a:r>
          </a:p>
          <a:p>
            <a:endParaRPr lang="en-AU" dirty="0"/>
          </a:p>
          <a:p>
            <a:pPr marL="342900" indent="-342900">
              <a:buAutoNum type="alphaUcParenR"/>
            </a:pPr>
            <a:r>
              <a:rPr lang="en-AU" sz="3200" dirty="0" smtClean="0">
                <a:solidFill>
                  <a:srgbClr val="00FFCC"/>
                </a:solidFill>
                <a:hlinkClick r:id="rId2" action="ppaction://hlinksldjump"/>
              </a:rPr>
              <a:t>None!</a:t>
            </a:r>
            <a:endParaRPr lang="en-AU" sz="3200" dirty="0" smtClean="0">
              <a:solidFill>
                <a:srgbClr val="00FFCC"/>
              </a:solidFill>
            </a:endParaRPr>
          </a:p>
          <a:p>
            <a:pPr marL="342900" indent="-342900">
              <a:buAutoNum type="alphaUcParenR"/>
            </a:pPr>
            <a:endParaRPr lang="en-AU" sz="3200" dirty="0" smtClean="0">
              <a:solidFill>
                <a:srgbClr val="00FFCC"/>
              </a:solidFill>
            </a:endParaRPr>
          </a:p>
          <a:p>
            <a:pPr marL="342900" indent="-342900"/>
            <a:r>
              <a:rPr lang="en-AU" sz="3200" dirty="0" smtClean="0">
                <a:solidFill>
                  <a:srgbClr val="00FFCC"/>
                </a:solidFill>
              </a:rPr>
              <a:t>B) </a:t>
            </a:r>
            <a:r>
              <a:rPr lang="en-AU" sz="3600" dirty="0" smtClean="0">
                <a:solidFill>
                  <a:srgbClr val="FA189F"/>
                </a:solidFill>
                <a:hlinkClick r:id="rId3" action="ppaction://hlinksldjump"/>
              </a:rPr>
              <a:t>209</a:t>
            </a:r>
            <a:endParaRPr lang="en-AU" sz="3600" dirty="0" smtClean="0">
              <a:solidFill>
                <a:srgbClr val="FA189F"/>
              </a:solidFill>
            </a:endParaRPr>
          </a:p>
          <a:p>
            <a:pPr marL="342900" indent="-342900">
              <a:buAutoNum type="alphaUcParenR"/>
            </a:pPr>
            <a:endParaRPr lang="en-AU" sz="3600" dirty="0" smtClean="0">
              <a:solidFill>
                <a:srgbClr val="FA189F"/>
              </a:solidFill>
            </a:endParaRPr>
          </a:p>
          <a:p>
            <a:pPr marL="342900" indent="-342900">
              <a:buAutoNum type="alphaUcParenR"/>
            </a:pPr>
            <a:r>
              <a:rPr lang="en-AU" sz="3600" dirty="0" smtClean="0">
                <a:solidFill>
                  <a:srgbClr val="FF99FF"/>
                </a:solidFill>
                <a:hlinkClick r:id="rId2" action="ppaction://hlinksldjump"/>
              </a:rPr>
              <a:t>100</a:t>
            </a:r>
            <a:endParaRPr lang="en-AU" sz="3600" dirty="0">
              <a:solidFill>
                <a:srgbClr val="FF99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42976" y="1071546"/>
            <a:ext cx="58579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7200" dirty="0" smtClean="0">
                <a:solidFill>
                  <a:srgbClr val="FF0000"/>
                </a:solidFill>
              </a:rPr>
              <a:t>W</a:t>
            </a:r>
            <a:r>
              <a:rPr lang="en-AU" sz="7200" dirty="0" smtClean="0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en-AU" sz="7200" dirty="0" smtClean="0">
                <a:solidFill>
                  <a:srgbClr val="FFC000"/>
                </a:solidFill>
              </a:rPr>
              <a:t>o</a:t>
            </a:r>
            <a:r>
              <a:rPr lang="en-AU" sz="7200" dirty="0" smtClean="0">
                <a:solidFill>
                  <a:srgbClr val="FFFF00"/>
                </a:solidFill>
              </a:rPr>
              <a:t>n</a:t>
            </a:r>
            <a:r>
              <a:rPr lang="en-AU" sz="7200" dirty="0" smtClean="0">
                <a:solidFill>
                  <a:srgbClr val="00B050"/>
                </a:solidFill>
              </a:rPr>
              <a:t>g</a:t>
            </a:r>
            <a:r>
              <a:rPr lang="en-AU" sz="7200" dirty="0" smtClean="0"/>
              <a:t> </a:t>
            </a:r>
            <a:r>
              <a:rPr lang="en-AU" sz="7200" dirty="0" smtClean="0">
                <a:solidFill>
                  <a:srgbClr val="92D050"/>
                </a:solidFill>
              </a:rPr>
              <a:t>A</a:t>
            </a:r>
            <a:r>
              <a:rPr lang="en-AU" sz="7200" dirty="0" smtClean="0">
                <a:solidFill>
                  <a:srgbClr val="0070C0"/>
                </a:solidFill>
              </a:rPr>
              <a:t>n</a:t>
            </a:r>
            <a:r>
              <a:rPr lang="en-AU" sz="7200" dirty="0" smtClean="0">
                <a:solidFill>
                  <a:srgbClr val="00B0F0"/>
                </a:solidFill>
              </a:rPr>
              <a:t>s</a:t>
            </a:r>
            <a:r>
              <a:rPr lang="en-AU" sz="7200" dirty="0" smtClean="0">
                <a:solidFill>
                  <a:srgbClr val="D16CFE"/>
                </a:solidFill>
              </a:rPr>
              <a:t>w</a:t>
            </a:r>
            <a:r>
              <a:rPr lang="en-AU" sz="7200" dirty="0" smtClean="0">
                <a:solidFill>
                  <a:srgbClr val="FF13FF"/>
                </a:solidFill>
              </a:rPr>
              <a:t>e</a:t>
            </a:r>
            <a:r>
              <a:rPr lang="en-AU" sz="7200" dirty="0" smtClean="0">
                <a:solidFill>
                  <a:srgbClr val="FA189F"/>
                </a:solidFill>
              </a:rPr>
              <a:t>r</a:t>
            </a:r>
            <a:endParaRPr lang="en-AU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28596" y="2857496"/>
            <a:ext cx="8229600" cy="21145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FF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16CF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13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189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</a:p>
        </p:txBody>
      </p:sp>
      <p:sp>
        <p:nvSpPr>
          <p:cNvPr id="5" name="Left Arrow 4">
            <a:hlinkClick r:id="rId2" action="ppaction://hlinksldjump"/>
          </p:cNvPr>
          <p:cNvSpPr/>
          <p:nvPr/>
        </p:nvSpPr>
        <p:spPr>
          <a:xfrm>
            <a:off x="500034" y="4714884"/>
            <a:ext cx="2928958" cy="1785950"/>
          </a:xfrm>
          <a:prstGeom prst="leftArrow">
            <a:avLst/>
          </a:prstGeom>
          <a:solidFill>
            <a:srgbClr val="FA18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4398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C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o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r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r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e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16CFE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c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13FF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t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kumimoji="0" lang="en-AU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  <a:sym typeface="Wingdings" pitchFamily="2" charset="2"/>
              </a:rPr>
              <a:t></a:t>
            </a:r>
            <a:endParaRPr kumimoji="0" lang="en-AU" sz="80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64" y="3143248"/>
            <a:ext cx="9144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solidFill>
                  <a:srgbClr val="FF0000"/>
                </a:solidFill>
                <a:latin typeface="Arial Black" pitchFamily="34" charset="0"/>
              </a:rPr>
              <a:t>G</a:t>
            </a:r>
            <a:r>
              <a:rPr lang="en-AU" sz="4800" dirty="0" smtClean="0">
                <a:solidFill>
                  <a:srgbClr val="FFC000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FFFF00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00B050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00FFCC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0070C0"/>
                </a:solidFill>
                <a:latin typeface="Arial Black" pitchFamily="34" charset="0"/>
              </a:rPr>
              <a:t>h</a:t>
            </a:r>
            <a:r>
              <a:rPr lang="en-AU" sz="4800" dirty="0" smtClean="0">
                <a:solidFill>
                  <a:srgbClr val="00B0F0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latin typeface="Arial Black" pitchFamily="34" charset="0"/>
              </a:rPr>
              <a:t> </a:t>
            </a:r>
            <a:r>
              <a:rPr lang="en-AU" sz="4800" dirty="0" smtClean="0">
                <a:solidFill>
                  <a:srgbClr val="7030A0"/>
                </a:solidFill>
                <a:latin typeface="Arial Black" pitchFamily="34" charset="0"/>
              </a:rPr>
              <a:t>n</a:t>
            </a:r>
            <a:r>
              <a:rPr lang="en-AU" sz="4800" dirty="0" smtClean="0">
                <a:solidFill>
                  <a:srgbClr val="D16CFE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solidFill>
                  <a:srgbClr val="FF0066"/>
                </a:solidFill>
                <a:latin typeface="Arial Black" pitchFamily="34" charset="0"/>
              </a:rPr>
              <a:t>x</a:t>
            </a:r>
            <a:r>
              <a:rPr lang="en-AU" sz="4800" dirty="0" smtClean="0">
                <a:solidFill>
                  <a:srgbClr val="FF13FF"/>
                </a:solidFill>
                <a:latin typeface="Arial Black" pitchFamily="34" charset="0"/>
              </a:rPr>
              <a:t>t </a:t>
            </a:r>
            <a:r>
              <a:rPr lang="en-AU" sz="4800" dirty="0" smtClean="0">
                <a:solidFill>
                  <a:srgbClr val="FF0000"/>
                </a:solidFill>
                <a:latin typeface="Arial Black" pitchFamily="34" charset="0"/>
              </a:rPr>
              <a:t>Q</a:t>
            </a:r>
            <a:r>
              <a:rPr lang="en-AU" sz="4800" dirty="0" smtClean="0">
                <a:solidFill>
                  <a:srgbClr val="FFC000"/>
                </a:solidFill>
                <a:latin typeface="Arial Black" pitchFamily="34" charset="0"/>
              </a:rPr>
              <a:t>u</a:t>
            </a:r>
            <a:r>
              <a:rPr lang="en-AU" sz="4800" dirty="0" smtClean="0">
                <a:solidFill>
                  <a:srgbClr val="FFFF00"/>
                </a:solidFill>
                <a:latin typeface="Arial Black" pitchFamily="34" charset="0"/>
              </a:rPr>
              <a:t>e</a:t>
            </a:r>
            <a:r>
              <a:rPr lang="en-AU" sz="4800" dirty="0" smtClean="0">
                <a:solidFill>
                  <a:srgbClr val="00B050"/>
                </a:solidFill>
                <a:latin typeface="Arial Black" pitchFamily="34" charset="0"/>
              </a:rPr>
              <a:t>s</a:t>
            </a:r>
            <a:r>
              <a:rPr lang="en-AU" sz="4800" dirty="0" smtClean="0">
                <a:solidFill>
                  <a:srgbClr val="00B0F0"/>
                </a:solidFill>
                <a:latin typeface="Arial Black" pitchFamily="34" charset="0"/>
              </a:rPr>
              <a:t>t</a:t>
            </a:r>
            <a:r>
              <a:rPr lang="en-AU" sz="4800" dirty="0" smtClean="0">
                <a:solidFill>
                  <a:srgbClr val="7030A0"/>
                </a:solidFill>
                <a:latin typeface="Arial Black" pitchFamily="34" charset="0"/>
              </a:rPr>
              <a:t>i</a:t>
            </a:r>
            <a:r>
              <a:rPr lang="en-AU" sz="4800" dirty="0" smtClean="0">
                <a:solidFill>
                  <a:srgbClr val="D16CFE"/>
                </a:solidFill>
                <a:latin typeface="Arial Black" pitchFamily="34" charset="0"/>
              </a:rPr>
              <a:t>o</a:t>
            </a:r>
            <a:r>
              <a:rPr lang="en-AU" sz="4800" dirty="0" smtClean="0">
                <a:solidFill>
                  <a:srgbClr val="FF13FF"/>
                </a:solidFill>
                <a:latin typeface="Arial Black" pitchFamily="34" charset="0"/>
              </a:rPr>
              <a:t>n </a:t>
            </a:r>
            <a:r>
              <a:rPr lang="en-AU" sz="4800" b="1" dirty="0" smtClean="0">
                <a:solidFill>
                  <a:srgbClr val="FF13FF"/>
                </a:solidFill>
                <a:latin typeface="Arial Black" pitchFamily="34" charset="0"/>
                <a:sym typeface="Wingdings" pitchFamily="2" charset="2"/>
              </a:rPr>
              <a:t></a:t>
            </a:r>
            <a:endParaRPr lang="en-AU" sz="4800" b="1" dirty="0">
              <a:solidFill>
                <a:srgbClr val="00FFCC"/>
              </a:solidFill>
              <a:latin typeface="Arial Black" pitchFamily="34" charset="0"/>
            </a:endParaRPr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5214942" y="4429132"/>
            <a:ext cx="2357454" cy="1571636"/>
          </a:xfrm>
          <a:prstGeom prst="rightArrow">
            <a:avLst/>
          </a:prstGeom>
          <a:solidFill>
            <a:srgbClr val="D16C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857232"/>
            <a:ext cx="528641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 smtClean="0">
                <a:solidFill>
                  <a:srgbClr val="FF0000"/>
                </a:solidFill>
              </a:rPr>
              <a:t>Q</a:t>
            </a:r>
            <a:r>
              <a:rPr lang="en-AU" sz="4400" dirty="0" smtClean="0">
                <a:solidFill>
                  <a:schemeClr val="accent6">
                    <a:lumMod val="75000"/>
                  </a:schemeClr>
                </a:solidFill>
              </a:rPr>
              <a:t>u</a:t>
            </a:r>
            <a:r>
              <a:rPr lang="en-AU" sz="4400" dirty="0" smtClean="0">
                <a:solidFill>
                  <a:srgbClr val="FFC000"/>
                </a:solidFill>
              </a:rPr>
              <a:t>e</a:t>
            </a:r>
            <a:r>
              <a:rPr lang="en-AU" sz="4400" dirty="0" smtClean="0">
                <a:solidFill>
                  <a:srgbClr val="FFFF00"/>
                </a:solidFill>
              </a:rPr>
              <a:t>s</a:t>
            </a:r>
            <a:r>
              <a:rPr lang="en-AU" sz="4400" dirty="0" smtClean="0">
                <a:solidFill>
                  <a:srgbClr val="00B050"/>
                </a:solidFill>
              </a:rPr>
              <a:t>t</a:t>
            </a:r>
            <a:r>
              <a:rPr lang="en-AU" sz="4400" dirty="0" smtClean="0">
                <a:solidFill>
                  <a:srgbClr val="92D050"/>
                </a:solidFill>
              </a:rPr>
              <a:t>i</a:t>
            </a:r>
            <a:r>
              <a:rPr lang="en-AU" sz="4400" dirty="0" smtClean="0">
                <a:solidFill>
                  <a:srgbClr val="00B0F0"/>
                </a:solidFill>
              </a:rPr>
              <a:t>o</a:t>
            </a:r>
            <a:r>
              <a:rPr lang="en-AU" sz="4400" dirty="0" smtClean="0">
                <a:solidFill>
                  <a:srgbClr val="00FFCC"/>
                </a:solidFill>
              </a:rPr>
              <a:t>n</a:t>
            </a:r>
            <a:r>
              <a:rPr lang="en-AU" sz="4400" dirty="0" smtClean="0"/>
              <a:t> </a:t>
            </a:r>
            <a:r>
              <a:rPr lang="en-AU" sz="4400" dirty="0" smtClean="0">
                <a:solidFill>
                  <a:srgbClr val="7030A0"/>
                </a:solidFill>
              </a:rPr>
              <a:t>T</a:t>
            </a:r>
            <a:r>
              <a:rPr lang="en-AU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h</a:t>
            </a:r>
            <a:r>
              <a:rPr lang="en-AU" sz="4400" dirty="0" smtClean="0">
                <a:solidFill>
                  <a:srgbClr val="D16CFE"/>
                </a:solidFill>
              </a:rPr>
              <a:t>r</a:t>
            </a:r>
            <a:r>
              <a:rPr lang="en-AU" sz="4400" dirty="0" smtClean="0">
                <a:solidFill>
                  <a:srgbClr val="FF13FF"/>
                </a:solidFill>
              </a:rPr>
              <a:t>e</a:t>
            </a:r>
            <a:r>
              <a:rPr lang="en-AU" sz="4400" dirty="0" smtClean="0">
                <a:solidFill>
                  <a:srgbClr val="FF99FF"/>
                </a:solidFill>
              </a:rPr>
              <a:t>e</a:t>
            </a:r>
          </a:p>
          <a:p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2000240"/>
            <a:ext cx="771530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solidFill>
                  <a:srgbClr val="FF99FF"/>
                </a:solidFill>
              </a:rPr>
              <a:t>What does it mean when a cat wags its tail?</a:t>
            </a:r>
          </a:p>
          <a:p>
            <a:endParaRPr lang="en-AU" dirty="0"/>
          </a:p>
          <a:p>
            <a:pPr marL="342900" indent="-342900">
              <a:buAutoNum type="alphaUcParenR"/>
            </a:pPr>
            <a:r>
              <a:rPr lang="en-AU" sz="3200" dirty="0" smtClean="0">
                <a:solidFill>
                  <a:srgbClr val="FF0000"/>
                </a:solidFill>
                <a:hlinkClick r:id="rId2" action="ppaction://hlinksldjump"/>
              </a:rPr>
              <a:t>There happy to see you?</a:t>
            </a:r>
            <a:endParaRPr lang="en-AU" sz="3200" dirty="0" smtClean="0">
              <a:solidFill>
                <a:srgbClr val="FF0000"/>
              </a:solidFill>
            </a:endParaRPr>
          </a:p>
          <a:p>
            <a:pPr marL="342900" indent="-342900">
              <a:buAutoNum type="alphaUcParenR"/>
            </a:pPr>
            <a:endParaRPr lang="en-AU" dirty="0"/>
          </a:p>
          <a:p>
            <a:pPr marL="342900" indent="-342900">
              <a:buAutoNum type="alphaUcParenR"/>
            </a:pPr>
            <a:r>
              <a:rPr lang="en-AU" sz="3200" dirty="0" smtClean="0">
                <a:solidFill>
                  <a:srgbClr val="FFC000"/>
                </a:solidFill>
                <a:hlinkClick r:id="rId2" action="ppaction://hlinksldjump"/>
              </a:rPr>
              <a:t>There tails itchy.</a:t>
            </a:r>
            <a:endParaRPr lang="en-AU" sz="3200" dirty="0" smtClean="0">
              <a:solidFill>
                <a:srgbClr val="FFC000"/>
              </a:solidFill>
            </a:endParaRPr>
          </a:p>
          <a:p>
            <a:pPr marL="342900" indent="-342900">
              <a:buAutoNum type="alphaUcParenR"/>
            </a:pPr>
            <a:endParaRPr lang="en-AU" dirty="0"/>
          </a:p>
          <a:p>
            <a:pPr marL="342900" indent="-342900">
              <a:buAutoNum type="alphaUcParenR"/>
            </a:pPr>
            <a:r>
              <a:rPr lang="en-AU" sz="3200" dirty="0" smtClean="0">
                <a:solidFill>
                  <a:srgbClr val="FFFF00"/>
                </a:solidFill>
                <a:hlinkClick r:id="rId3" action="ppaction://hlinksldjump"/>
              </a:rPr>
              <a:t>It’s a sign of conflict.</a:t>
            </a:r>
            <a:endParaRPr lang="en-AU" sz="32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2976" y="1071546"/>
            <a:ext cx="58579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7200" dirty="0" smtClean="0">
                <a:solidFill>
                  <a:srgbClr val="FF0000"/>
                </a:solidFill>
              </a:rPr>
              <a:t>W</a:t>
            </a:r>
            <a:r>
              <a:rPr lang="en-AU" sz="7200" dirty="0" smtClean="0">
                <a:solidFill>
                  <a:schemeClr val="accent6">
                    <a:lumMod val="75000"/>
                  </a:schemeClr>
                </a:solidFill>
              </a:rPr>
              <a:t>r</a:t>
            </a:r>
            <a:r>
              <a:rPr lang="en-AU" sz="7200" dirty="0" smtClean="0">
                <a:solidFill>
                  <a:srgbClr val="FFC000"/>
                </a:solidFill>
              </a:rPr>
              <a:t>o</a:t>
            </a:r>
            <a:r>
              <a:rPr lang="en-AU" sz="7200" dirty="0" smtClean="0">
                <a:solidFill>
                  <a:srgbClr val="FFFF00"/>
                </a:solidFill>
              </a:rPr>
              <a:t>n</a:t>
            </a:r>
            <a:r>
              <a:rPr lang="en-AU" sz="7200" dirty="0" smtClean="0">
                <a:solidFill>
                  <a:srgbClr val="00B050"/>
                </a:solidFill>
              </a:rPr>
              <a:t>g</a:t>
            </a:r>
            <a:r>
              <a:rPr lang="en-AU" sz="7200" dirty="0" smtClean="0"/>
              <a:t> </a:t>
            </a:r>
            <a:r>
              <a:rPr lang="en-AU" sz="7200" dirty="0" smtClean="0">
                <a:solidFill>
                  <a:srgbClr val="92D050"/>
                </a:solidFill>
              </a:rPr>
              <a:t>A</a:t>
            </a:r>
            <a:r>
              <a:rPr lang="en-AU" sz="7200" dirty="0" smtClean="0">
                <a:solidFill>
                  <a:srgbClr val="0070C0"/>
                </a:solidFill>
              </a:rPr>
              <a:t>n</a:t>
            </a:r>
            <a:r>
              <a:rPr lang="en-AU" sz="7200" dirty="0" smtClean="0">
                <a:solidFill>
                  <a:srgbClr val="00B0F0"/>
                </a:solidFill>
              </a:rPr>
              <a:t>s</a:t>
            </a:r>
            <a:r>
              <a:rPr lang="en-AU" sz="7200" dirty="0" smtClean="0">
                <a:solidFill>
                  <a:srgbClr val="D16CFE"/>
                </a:solidFill>
              </a:rPr>
              <a:t>w</a:t>
            </a:r>
            <a:r>
              <a:rPr lang="en-AU" sz="7200" dirty="0" smtClean="0">
                <a:solidFill>
                  <a:srgbClr val="FF13FF"/>
                </a:solidFill>
              </a:rPr>
              <a:t>e</a:t>
            </a:r>
            <a:r>
              <a:rPr lang="en-AU" sz="7200" dirty="0" smtClean="0">
                <a:solidFill>
                  <a:srgbClr val="FA189F"/>
                </a:solidFill>
              </a:rPr>
              <a:t>r</a:t>
            </a:r>
            <a:endParaRPr lang="en-AU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28596" y="2857496"/>
            <a:ext cx="8229600" cy="21145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FF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D16CF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13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AU" sz="8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A189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500034" y="4714884"/>
            <a:ext cx="2928958" cy="1785950"/>
          </a:xfrm>
          <a:prstGeom prst="leftArrow">
            <a:avLst/>
          </a:prstGeom>
          <a:solidFill>
            <a:srgbClr val="FA18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406</Words>
  <Application>Microsoft Office PowerPoint</Application>
  <PresentationFormat>On-screen Show (4:3)</PresentationFormat>
  <Paragraphs>127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Cat Quiz </vt:lpstr>
      <vt:lpstr>Question One</vt:lpstr>
      <vt:lpstr>Wrong Answer</vt:lpstr>
      <vt:lpstr>Correct </vt:lpstr>
      <vt:lpstr>Question Two?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Quiz </dc:title>
  <dc:creator>user</dc:creator>
  <cp:lastModifiedBy>user</cp:lastModifiedBy>
  <cp:revision>26</cp:revision>
  <dcterms:created xsi:type="dcterms:W3CDTF">2009-09-13T22:53:28Z</dcterms:created>
  <dcterms:modified xsi:type="dcterms:W3CDTF">2009-10-04T23:41:27Z</dcterms:modified>
</cp:coreProperties>
</file>